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6" r:id="rId1"/>
    <p:sldMasterId id="2147483677" r:id="rId2"/>
  </p:sldMasterIdLst>
  <p:notesMasterIdLst>
    <p:notesMasterId r:id="rId9"/>
  </p:notesMasterIdLst>
  <p:sldIdLst>
    <p:sldId id="256" r:id="rId3"/>
    <p:sldId id="257" r:id="rId4"/>
    <p:sldId id="258" r:id="rId5"/>
    <p:sldId id="259" r:id="rId6"/>
    <p:sldId id="260" r:id="rId7"/>
    <p:sldId id="261" r:id="rId8"/>
  </p:sldIdLst>
  <p:sldSz cx="9144000" cy="5143500" type="screen16x9"/>
  <p:notesSz cx="6858000" cy="9144000"/>
  <p:embeddedFontLst>
    <p:embeddedFont>
      <p:font typeface="Century Gothic" panose="020B0502020202020204" pitchFamily="34"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38"/>
    <p:restoredTop sz="72991"/>
  </p:normalViewPr>
  <p:slideViewPr>
    <p:cSldViewPr snapToGrid="0" snapToObjects="1">
      <p:cViewPr varScale="1">
        <p:scale>
          <a:sx n="88" d="100"/>
          <a:sy n="88" d="100"/>
        </p:scale>
        <p:origin x="184"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4.fntdata"/><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font" Target="fonts/font3.fntdata"/><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2.fntdata"/><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presProps" Target="presProps.xml"/></Relationships>
</file>

<file path=ppt/media/image1.pn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49e35521bd_2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g49e35521bd_2_1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49e35521bd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49e35521b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49e35521b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49e35521b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49e35521bd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49e35521b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49e35521b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49e35521b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49e35521b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49e35521b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Going downhill on terrain: means that at what power the cart can sustain its balance while finishing the distance in shortest amount of time (what’s the max power it can operate on without tripping up).</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Snow example: so if the cart detects multiple freeways but one is shorter and the other is longer, the longer route may consume low power depending on the path </a:t>
            </a:r>
            <a:r>
              <a:rPr lang="en-US" dirty="0"/>
              <a:t>surroundings</a:t>
            </a:r>
            <a:r>
              <a:rPr lang="en" dirty="0"/>
              <a:t> and inclinations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1313259" y="457201"/>
            <a:ext cx="6507167" cy="2400300"/>
          </a:xfrm>
          <a:prstGeom prst="rect">
            <a:avLst/>
          </a:prstGeom>
          <a:noFill/>
          <a:ln>
            <a:noFill/>
          </a:ln>
        </p:spPr>
        <p:txBody>
          <a:bodyPr spcFirstLastPara="1" wrap="square" lIns="68575" tIns="34275" rIns="68575" bIns="34275" anchor="b" anchorCtr="0"/>
          <a:lstStyle>
            <a:lvl1pPr lvl="0" algn="ctr">
              <a:spcBef>
                <a:spcPts val="0"/>
              </a:spcBef>
              <a:spcAft>
                <a:spcPts val="0"/>
              </a:spcAft>
              <a:buClr>
                <a:schemeClr val="lt1"/>
              </a:buClr>
              <a:buSzPts val="3600"/>
              <a:buFont typeface="Century Gothic"/>
              <a:buNone/>
              <a:defRPr sz="36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8" name="Google Shape;58;p14"/>
          <p:cNvSpPr txBox="1">
            <a:spLocks noGrp="1"/>
          </p:cNvSpPr>
          <p:nvPr>
            <p:ph type="subTitle" idx="1"/>
          </p:nvPr>
        </p:nvSpPr>
        <p:spPr>
          <a:xfrm>
            <a:off x="1313259" y="2914650"/>
            <a:ext cx="6507167" cy="1428750"/>
          </a:xfrm>
          <a:prstGeom prst="rect">
            <a:avLst/>
          </a:prstGeom>
          <a:noFill/>
          <a:ln>
            <a:noFill/>
          </a:ln>
        </p:spPr>
        <p:txBody>
          <a:bodyPr spcFirstLastPara="1" wrap="square" lIns="68575" tIns="34275" rIns="68575" bIns="34275" anchor="t" anchorCtr="0"/>
          <a:lstStyle>
            <a:lvl1pPr lvl="0" algn="ctr">
              <a:spcBef>
                <a:spcPts val="300"/>
              </a:spcBef>
              <a:spcAft>
                <a:spcPts val="0"/>
              </a:spcAft>
              <a:buSzPts val="1600"/>
              <a:buNone/>
              <a:defRPr sz="1600">
                <a:solidFill>
                  <a:schemeClr val="lt1"/>
                </a:solidFill>
              </a:defRPr>
            </a:lvl1pPr>
            <a:lvl2pPr lvl="1" algn="ctr">
              <a:spcBef>
                <a:spcPts val="500"/>
              </a:spcBef>
              <a:spcAft>
                <a:spcPts val="0"/>
              </a:spcAft>
              <a:buSzPts val="1400"/>
              <a:buNone/>
              <a:defRPr>
                <a:solidFill>
                  <a:schemeClr val="lt1"/>
                </a:solidFill>
              </a:defRPr>
            </a:lvl2pPr>
            <a:lvl3pPr lvl="2" algn="ctr">
              <a:spcBef>
                <a:spcPts val="500"/>
              </a:spcBef>
              <a:spcAft>
                <a:spcPts val="0"/>
              </a:spcAft>
              <a:buSzPts val="1200"/>
              <a:buNone/>
              <a:defRPr>
                <a:solidFill>
                  <a:schemeClr val="lt1"/>
                </a:solidFill>
              </a:defRPr>
            </a:lvl3pPr>
            <a:lvl4pPr lvl="3" algn="ctr">
              <a:spcBef>
                <a:spcPts val="500"/>
              </a:spcBef>
              <a:spcAft>
                <a:spcPts val="0"/>
              </a:spcAft>
              <a:buSzPts val="1100"/>
              <a:buNone/>
              <a:defRPr>
                <a:solidFill>
                  <a:schemeClr val="lt1"/>
                </a:solidFill>
              </a:defRPr>
            </a:lvl4pPr>
            <a:lvl5pPr lvl="4" algn="ctr">
              <a:spcBef>
                <a:spcPts val="500"/>
              </a:spcBef>
              <a:spcAft>
                <a:spcPts val="0"/>
              </a:spcAft>
              <a:buSzPts val="1100"/>
              <a:buNone/>
              <a:defRPr>
                <a:solidFill>
                  <a:schemeClr val="lt1"/>
                </a:solidFill>
              </a:defRPr>
            </a:lvl5pPr>
            <a:lvl6pPr lvl="5" algn="ctr">
              <a:spcBef>
                <a:spcPts val="500"/>
              </a:spcBef>
              <a:spcAft>
                <a:spcPts val="0"/>
              </a:spcAft>
              <a:buSzPts val="900"/>
              <a:buNone/>
              <a:defRPr>
                <a:solidFill>
                  <a:schemeClr val="lt1"/>
                </a:solidFill>
              </a:defRPr>
            </a:lvl6pPr>
            <a:lvl7pPr lvl="6" algn="ctr">
              <a:spcBef>
                <a:spcPts val="500"/>
              </a:spcBef>
              <a:spcAft>
                <a:spcPts val="0"/>
              </a:spcAft>
              <a:buSzPts val="900"/>
              <a:buNone/>
              <a:defRPr>
                <a:solidFill>
                  <a:schemeClr val="lt1"/>
                </a:solidFill>
              </a:defRPr>
            </a:lvl7pPr>
            <a:lvl8pPr lvl="7" algn="ctr">
              <a:spcBef>
                <a:spcPts val="500"/>
              </a:spcBef>
              <a:spcAft>
                <a:spcPts val="0"/>
              </a:spcAft>
              <a:buSzPts val="900"/>
              <a:buNone/>
              <a:defRPr>
                <a:solidFill>
                  <a:schemeClr val="lt1"/>
                </a:solidFill>
              </a:defRPr>
            </a:lvl8pPr>
            <a:lvl9pPr lvl="8" algn="ctr">
              <a:spcBef>
                <a:spcPts val="500"/>
              </a:spcBef>
              <a:spcAft>
                <a:spcPts val="500"/>
              </a:spcAft>
              <a:buSzPts val="900"/>
              <a:buNone/>
              <a:defRPr>
                <a:solidFill>
                  <a:schemeClr val="lt1"/>
                </a:solidFill>
              </a:defRPr>
            </a:lvl9pPr>
          </a:lstStyle>
          <a:p>
            <a:endParaRPr/>
          </a:p>
        </p:txBody>
      </p:sp>
      <p:sp>
        <p:nvSpPr>
          <p:cNvPr id="59" name="Google Shape;59;p14"/>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0" name="Google Shape;60;p14"/>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1" name="Google Shape;61;p14"/>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856060" y="457200"/>
            <a:ext cx="7429498" cy="1428750"/>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4" name="Google Shape;64;p15"/>
          <p:cNvSpPr txBox="1">
            <a:spLocks noGrp="1"/>
          </p:cNvSpPr>
          <p:nvPr>
            <p:ph type="body" idx="1"/>
          </p:nvPr>
        </p:nvSpPr>
        <p:spPr>
          <a:xfrm>
            <a:off x="856060" y="2000249"/>
            <a:ext cx="7429498" cy="2343151"/>
          </a:xfrm>
          <a:prstGeom prst="rect">
            <a:avLst/>
          </a:prstGeom>
          <a:noFill/>
          <a:ln>
            <a:noFill/>
          </a:ln>
        </p:spPr>
        <p:txBody>
          <a:bodyPr spcFirstLastPara="1" wrap="square" lIns="68575" tIns="34275" rIns="68575" bIns="34275" anchor="ctr" anchorCtr="0"/>
          <a:lstStyle>
            <a:lvl1pPr marL="457200" lvl="0" indent="-317500" algn="l">
              <a:spcBef>
                <a:spcPts val="300"/>
              </a:spcBef>
              <a:spcAft>
                <a:spcPts val="0"/>
              </a:spcAft>
              <a:buSzPts val="1400"/>
              <a:buChar char="•"/>
              <a:defRPr/>
            </a:lvl1pPr>
            <a:lvl2pPr marL="914400" lvl="1" indent="-317500" algn="l">
              <a:spcBef>
                <a:spcPts val="500"/>
              </a:spcBef>
              <a:spcAft>
                <a:spcPts val="0"/>
              </a:spcAft>
              <a:buSzPts val="1400"/>
              <a:buChar char="•"/>
              <a:defRPr/>
            </a:lvl2pPr>
            <a:lvl3pPr marL="1371600" lvl="2" indent="-317500" algn="l">
              <a:spcBef>
                <a:spcPts val="500"/>
              </a:spcBef>
              <a:spcAft>
                <a:spcPts val="0"/>
              </a:spcAft>
              <a:buSzPts val="1400"/>
              <a:buChar char="•"/>
              <a:defRPr/>
            </a:lvl3pPr>
            <a:lvl4pPr marL="1828800" lvl="3" indent="-317500" algn="l">
              <a:spcBef>
                <a:spcPts val="500"/>
              </a:spcBef>
              <a:spcAft>
                <a:spcPts val="0"/>
              </a:spcAft>
              <a:buSzPts val="1400"/>
              <a:buChar char="•"/>
              <a:defRPr/>
            </a:lvl4pPr>
            <a:lvl5pPr marL="2286000" lvl="4" indent="-317500" algn="l">
              <a:spcBef>
                <a:spcPts val="500"/>
              </a:spcBef>
              <a:spcAft>
                <a:spcPts val="0"/>
              </a:spcAft>
              <a:buSzPts val="1400"/>
              <a:buChar char="•"/>
              <a:defRPr/>
            </a:lvl5pPr>
            <a:lvl6pPr marL="2743200" lvl="5" indent="-317500" algn="l">
              <a:spcBef>
                <a:spcPts val="500"/>
              </a:spcBef>
              <a:spcAft>
                <a:spcPts val="0"/>
              </a:spcAft>
              <a:buSzPts val="1400"/>
              <a:buChar char="•"/>
              <a:defRPr/>
            </a:lvl6pPr>
            <a:lvl7pPr marL="3200400" lvl="6" indent="-317500" algn="l">
              <a:spcBef>
                <a:spcPts val="500"/>
              </a:spcBef>
              <a:spcAft>
                <a:spcPts val="0"/>
              </a:spcAft>
              <a:buSzPts val="1400"/>
              <a:buChar char="•"/>
              <a:defRPr/>
            </a:lvl7pPr>
            <a:lvl8pPr marL="3657600" lvl="7" indent="-317500" algn="l">
              <a:spcBef>
                <a:spcPts val="500"/>
              </a:spcBef>
              <a:spcAft>
                <a:spcPts val="0"/>
              </a:spcAft>
              <a:buSzPts val="1400"/>
              <a:buChar char="•"/>
              <a:defRPr/>
            </a:lvl8pPr>
            <a:lvl9pPr marL="4114800" lvl="8" indent="-317500" algn="l">
              <a:spcBef>
                <a:spcPts val="500"/>
              </a:spcBef>
              <a:spcAft>
                <a:spcPts val="500"/>
              </a:spcAft>
              <a:buSzPts val="1400"/>
              <a:buChar char="•"/>
              <a:defRPr/>
            </a:lvl9pPr>
          </a:lstStyle>
          <a:p>
            <a:endParaRPr/>
          </a:p>
        </p:txBody>
      </p:sp>
      <p:sp>
        <p:nvSpPr>
          <p:cNvPr id="65" name="Google Shape;65;p15"/>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6" name="Google Shape;66;p15"/>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7" name="Google Shape;67;p15"/>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1313260" y="2481436"/>
            <a:ext cx="6515100" cy="1101600"/>
          </a:xfrm>
          <a:prstGeom prst="rect">
            <a:avLst/>
          </a:prstGeom>
          <a:noFill/>
          <a:ln>
            <a:noFill/>
          </a:ln>
        </p:spPr>
        <p:txBody>
          <a:bodyPr spcFirstLastPara="1" wrap="square" lIns="68575" tIns="34275" rIns="68575" bIns="34275" anchor="b" anchorCtr="0"/>
          <a:lstStyle>
            <a:lvl1pPr lvl="0" algn="r">
              <a:spcBef>
                <a:spcPts val="0"/>
              </a:spcBef>
              <a:spcAft>
                <a:spcPts val="0"/>
              </a:spcAft>
              <a:buClr>
                <a:schemeClr val="lt1"/>
              </a:buClr>
              <a:buSzPts val="3000"/>
              <a:buFont typeface="Century Gothic"/>
              <a:buNone/>
              <a:defRPr sz="3000" b="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0" name="Google Shape;70;p16"/>
          <p:cNvSpPr txBox="1">
            <a:spLocks noGrp="1"/>
          </p:cNvSpPr>
          <p:nvPr>
            <p:ph type="body" idx="1"/>
          </p:nvPr>
        </p:nvSpPr>
        <p:spPr>
          <a:xfrm>
            <a:off x="1313258" y="3583036"/>
            <a:ext cx="6515101" cy="645300"/>
          </a:xfrm>
          <a:prstGeom prst="rect">
            <a:avLst/>
          </a:prstGeom>
          <a:noFill/>
          <a:ln>
            <a:noFill/>
          </a:ln>
        </p:spPr>
        <p:txBody>
          <a:bodyPr spcFirstLastPara="1" wrap="square" lIns="68575" tIns="34275" rIns="68575" bIns="34275" anchor="t" anchorCtr="0"/>
          <a:lstStyle>
            <a:lvl1pPr marL="457200" lvl="0" indent="-228600" algn="r">
              <a:spcBef>
                <a:spcPts val="300"/>
              </a:spcBef>
              <a:spcAft>
                <a:spcPts val="0"/>
              </a:spcAft>
              <a:buSzPts val="1500"/>
              <a:buNone/>
              <a:defRPr sz="1500">
                <a:solidFill>
                  <a:schemeClr val="lt1"/>
                </a:solidFill>
              </a:defRPr>
            </a:lvl1pPr>
            <a:lvl2pPr marL="914400" lvl="1" indent="-228600" algn="l">
              <a:spcBef>
                <a:spcPts val="500"/>
              </a:spcBef>
              <a:spcAft>
                <a:spcPts val="0"/>
              </a:spcAft>
              <a:buSzPts val="1400"/>
              <a:buNone/>
              <a:defRPr sz="1400">
                <a:solidFill>
                  <a:schemeClr val="lt1"/>
                </a:solidFill>
              </a:defRPr>
            </a:lvl2pPr>
            <a:lvl3pPr marL="1371600" lvl="2" indent="-228600" algn="l">
              <a:spcBef>
                <a:spcPts val="500"/>
              </a:spcBef>
              <a:spcAft>
                <a:spcPts val="0"/>
              </a:spcAft>
              <a:buSzPts val="1200"/>
              <a:buNone/>
              <a:defRPr sz="1200">
                <a:solidFill>
                  <a:schemeClr val="lt1"/>
                </a:solidFill>
              </a:defRPr>
            </a:lvl3pPr>
            <a:lvl4pPr marL="1828800" lvl="3" indent="-228600" algn="l">
              <a:spcBef>
                <a:spcPts val="500"/>
              </a:spcBef>
              <a:spcAft>
                <a:spcPts val="0"/>
              </a:spcAft>
              <a:buSzPts val="1100"/>
              <a:buNone/>
              <a:defRPr sz="1100">
                <a:solidFill>
                  <a:schemeClr val="lt1"/>
                </a:solidFill>
              </a:defRPr>
            </a:lvl4pPr>
            <a:lvl5pPr marL="2286000" lvl="4" indent="-228600" algn="l">
              <a:spcBef>
                <a:spcPts val="500"/>
              </a:spcBef>
              <a:spcAft>
                <a:spcPts val="0"/>
              </a:spcAft>
              <a:buSzPts val="1100"/>
              <a:buNone/>
              <a:defRPr sz="1100">
                <a:solidFill>
                  <a:schemeClr val="lt1"/>
                </a:solidFill>
              </a:defRPr>
            </a:lvl5pPr>
            <a:lvl6pPr marL="2743200" lvl="5" indent="-228600" algn="l">
              <a:spcBef>
                <a:spcPts val="500"/>
              </a:spcBef>
              <a:spcAft>
                <a:spcPts val="0"/>
              </a:spcAft>
              <a:buSzPts val="1100"/>
              <a:buNone/>
              <a:defRPr sz="1100">
                <a:solidFill>
                  <a:schemeClr val="lt1"/>
                </a:solidFill>
              </a:defRPr>
            </a:lvl6pPr>
            <a:lvl7pPr marL="3200400" lvl="6" indent="-228600" algn="l">
              <a:spcBef>
                <a:spcPts val="500"/>
              </a:spcBef>
              <a:spcAft>
                <a:spcPts val="0"/>
              </a:spcAft>
              <a:buSzPts val="1100"/>
              <a:buNone/>
              <a:defRPr sz="1100">
                <a:solidFill>
                  <a:schemeClr val="lt1"/>
                </a:solidFill>
              </a:defRPr>
            </a:lvl7pPr>
            <a:lvl8pPr marL="3657600" lvl="7" indent="-228600" algn="l">
              <a:spcBef>
                <a:spcPts val="500"/>
              </a:spcBef>
              <a:spcAft>
                <a:spcPts val="0"/>
              </a:spcAft>
              <a:buSzPts val="1100"/>
              <a:buNone/>
              <a:defRPr sz="1100">
                <a:solidFill>
                  <a:schemeClr val="lt1"/>
                </a:solidFill>
              </a:defRPr>
            </a:lvl8pPr>
            <a:lvl9pPr marL="4114800" lvl="8" indent="-228600" algn="l">
              <a:spcBef>
                <a:spcPts val="500"/>
              </a:spcBef>
              <a:spcAft>
                <a:spcPts val="500"/>
              </a:spcAft>
              <a:buSzPts val="1100"/>
              <a:buNone/>
              <a:defRPr sz="1100">
                <a:solidFill>
                  <a:schemeClr val="lt1"/>
                </a:solidFill>
              </a:defRPr>
            </a:lvl9pPr>
          </a:lstStyle>
          <a:p>
            <a:endParaRPr/>
          </a:p>
        </p:txBody>
      </p:sp>
      <p:sp>
        <p:nvSpPr>
          <p:cNvPr id="71" name="Google Shape;71;p16"/>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2" name="Google Shape;72;p16"/>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3" name="Google Shape;73;p16"/>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856060" y="457200"/>
            <a:ext cx="7429498" cy="1428750"/>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6" name="Google Shape;76;p17"/>
          <p:cNvSpPr txBox="1">
            <a:spLocks noGrp="1"/>
          </p:cNvSpPr>
          <p:nvPr>
            <p:ph type="body" idx="1"/>
          </p:nvPr>
        </p:nvSpPr>
        <p:spPr>
          <a:xfrm>
            <a:off x="856059" y="2000249"/>
            <a:ext cx="3657600" cy="2343151"/>
          </a:xfrm>
          <a:prstGeom prst="rect">
            <a:avLst/>
          </a:prstGeom>
          <a:noFill/>
          <a:ln>
            <a:noFill/>
          </a:ln>
        </p:spPr>
        <p:txBody>
          <a:bodyPr spcFirstLastPara="1" wrap="square" lIns="68575" tIns="34275" rIns="68575" bIns="34275" anchor="ctr" anchorCtr="0"/>
          <a:lstStyle>
            <a:lvl1pPr marL="457200" lvl="0" indent="-317500" algn="l">
              <a:spcBef>
                <a:spcPts val="300"/>
              </a:spcBef>
              <a:spcAft>
                <a:spcPts val="0"/>
              </a:spcAft>
              <a:buSzPts val="1400"/>
              <a:buChar char="•"/>
              <a:defRPr sz="1400"/>
            </a:lvl1pPr>
            <a:lvl2pPr marL="914400" lvl="1" indent="-304800" algn="l">
              <a:spcBef>
                <a:spcPts val="500"/>
              </a:spcBef>
              <a:spcAft>
                <a:spcPts val="0"/>
              </a:spcAft>
              <a:buSzPts val="1200"/>
              <a:buChar char="•"/>
              <a:defRPr sz="1200"/>
            </a:lvl2pPr>
            <a:lvl3pPr marL="1371600" lvl="2" indent="-298450" algn="l">
              <a:spcBef>
                <a:spcPts val="500"/>
              </a:spcBef>
              <a:spcAft>
                <a:spcPts val="0"/>
              </a:spcAft>
              <a:buSzPts val="1100"/>
              <a:buChar char="•"/>
              <a:defRPr sz="1100"/>
            </a:lvl3pPr>
            <a:lvl4pPr marL="1828800" lvl="3" indent="-285750" algn="l">
              <a:spcBef>
                <a:spcPts val="500"/>
              </a:spcBef>
              <a:spcAft>
                <a:spcPts val="0"/>
              </a:spcAft>
              <a:buSzPts val="900"/>
              <a:buChar char="•"/>
              <a:defRPr sz="900"/>
            </a:lvl4pPr>
            <a:lvl5pPr marL="2286000" lvl="4" indent="-285750" algn="l">
              <a:spcBef>
                <a:spcPts val="500"/>
              </a:spcBef>
              <a:spcAft>
                <a:spcPts val="0"/>
              </a:spcAft>
              <a:buSzPts val="900"/>
              <a:buChar char="•"/>
              <a:defRPr sz="900"/>
            </a:lvl5pPr>
            <a:lvl6pPr marL="2743200" lvl="5" indent="-285750" algn="l">
              <a:spcBef>
                <a:spcPts val="500"/>
              </a:spcBef>
              <a:spcAft>
                <a:spcPts val="0"/>
              </a:spcAft>
              <a:buSzPts val="900"/>
              <a:buChar char="•"/>
              <a:defRPr sz="900"/>
            </a:lvl6pPr>
            <a:lvl7pPr marL="3200400" lvl="6" indent="-285750" algn="l">
              <a:spcBef>
                <a:spcPts val="500"/>
              </a:spcBef>
              <a:spcAft>
                <a:spcPts val="0"/>
              </a:spcAft>
              <a:buSzPts val="900"/>
              <a:buChar char="•"/>
              <a:defRPr sz="900"/>
            </a:lvl7pPr>
            <a:lvl8pPr marL="3657600" lvl="7" indent="-285750" algn="l">
              <a:spcBef>
                <a:spcPts val="500"/>
              </a:spcBef>
              <a:spcAft>
                <a:spcPts val="0"/>
              </a:spcAft>
              <a:buSzPts val="900"/>
              <a:buChar char="•"/>
              <a:defRPr sz="900"/>
            </a:lvl8pPr>
            <a:lvl9pPr marL="4114800" lvl="8" indent="-285750" algn="l">
              <a:spcBef>
                <a:spcPts val="500"/>
              </a:spcBef>
              <a:spcAft>
                <a:spcPts val="500"/>
              </a:spcAft>
              <a:buSzPts val="900"/>
              <a:buChar char="•"/>
              <a:defRPr sz="900"/>
            </a:lvl9pPr>
          </a:lstStyle>
          <a:p>
            <a:endParaRPr/>
          </a:p>
        </p:txBody>
      </p:sp>
      <p:sp>
        <p:nvSpPr>
          <p:cNvPr id="77" name="Google Shape;77;p17"/>
          <p:cNvSpPr txBox="1">
            <a:spLocks noGrp="1"/>
          </p:cNvSpPr>
          <p:nvPr>
            <p:ph type="body" idx="2"/>
          </p:nvPr>
        </p:nvSpPr>
        <p:spPr>
          <a:xfrm>
            <a:off x="4627959" y="2000250"/>
            <a:ext cx="3657600" cy="2343150"/>
          </a:xfrm>
          <a:prstGeom prst="rect">
            <a:avLst/>
          </a:prstGeom>
          <a:noFill/>
          <a:ln>
            <a:noFill/>
          </a:ln>
        </p:spPr>
        <p:txBody>
          <a:bodyPr spcFirstLastPara="1" wrap="square" lIns="68575" tIns="34275" rIns="68575" bIns="34275" anchor="ctr" anchorCtr="0"/>
          <a:lstStyle>
            <a:lvl1pPr marL="457200" lvl="0" indent="-317500" algn="l">
              <a:spcBef>
                <a:spcPts val="300"/>
              </a:spcBef>
              <a:spcAft>
                <a:spcPts val="0"/>
              </a:spcAft>
              <a:buSzPts val="1400"/>
              <a:buChar char="•"/>
              <a:defRPr sz="1400"/>
            </a:lvl1pPr>
            <a:lvl2pPr marL="914400" lvl="1" indent="-304800" algn="l">
              <a:spcBef>
                <a:spcPts val="500"/>
              </a:spcBef>
              <a:spcAft>
                <a:spcPts val="0"/>
              </a:spcAft>
              <a:buSzPts val="1200"/>
              <a:buChar char="•"/>
              <a:defRPr sz="1200"/>
            </a:lvl2pPr>
            <a:lvl3pPr marL="1371600" lvl="2" indent="-298450" algn="l">
              <a:spcBef>
                <a:spcPts val="500"/>
              </a:spcBef>
              <a:spcAft>
                <a:spcPts val="0"/>
              </a:spcAft>
              <a:buSzPts val="1100"/>
              <a:buChar char="•"/>
              <a:defRPr sz="1100"/>
            </a:lvl3pPr>
            <a:lvl4pPr marL="1828800" lvl="3" indent="-285750" algn="l">
              <a:spcBef>
                <a:spcPts val="500"/>
              </a:spcBef>
              <a:spcAft>
                <a:spcPts val="0"/>
              </a:spcAft>
              <a:buSzPts val="900"/>
              <a:buChar char="•"/>
              <a:defRPr sz="900"/>
            </a:lvl4pPr>
            <a:lvl5pPr marL="2286000" lvl="4" indent="-285750" algn="l">
              <a:spcBef>
                <a:spcPts val="500"/>
              </a:spcBef>
              <a:spcAft>
                <a:spcPts val="0"/>
              </a:spcAft>
              <a:buSzPts val="900"/>
              <a:buChar char="•"/>
              <a:defRPr sz="900"/>
            </a:lvl5pPr>
            <a:lvl6pPr marL="2743200" lvl="5" indent="-285750" algn="l">
              <a:spcBef>
                <a:spcPts val="500"/>
              </a:spcBef>
              <a:spcAft>
                <a:spcPts val="0"/>
              </a:spcAft>
              <a:buSzPts val="900"/>
              <a:buChar char="•"/>
              <a:defRPr sz="900"/>
            </a:lvl6pPr>
            <a:lvl7pPr marL="3200400" lvl="6" indent="-285750" algn="l">
              <a:spcBef>
                <a:spcPts val="500"/>
              </a:spcBef>
              <a:spcAft>
                <a:spcPts val="0"/>
              </a:spcAft>
              <a:buSzPts val="900"/>
              <a:buChar char="•"/>
              <a:defRPr sz="900"/>
            </a:lvl7pPr>
            <a:lvl8pPr marL="3657600" lvl="7" indent="-285750" algn="l">
              <a:spcBef>
                <a:spcPts val="500"/>
              </a:spcBef>
              <a:spcAft>
                <a:spcPts val="0"/>
              </a:spcAft>
              <a:buSzPts val="900"/>
              <a:buChar char="•"/>
              <a:defRPr sz="900"/>
            </a:lvl8pPr>
            <a:lvl9pPr marL="4114800" lvl="8" indent="-285750" algn="l">
              <a:spcBef>
                <a:spcPts val="500"/>
              </a:spcBef>
              <a:spcAft>
                <a:spcPts val="500"/>
              </a:spcAft>
              <a:buSzPts val="900"/>
              <a:buChar char="•"/>
              <a:defRPr sz="900"/>
            </a:lvl9pPr>
          </a:lstStyle>
          <a:p>
            <a:endParaRPr/>
          </a:p>
        </p:txBody>
      </p:sp>
      <p:sp>
        <p:nvSpPr>
          <p:cNvPr id="78" name="Google Shape;78;p17"/>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9" name="Google Shape;79;p17"/>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0" name="Google Shape;80;p17"/>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856060" y="457200"/>
            <a:ext cx="7429498" cy="1428750"/>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2400"/>
              <a:buFont typeface="Century Gothic"/>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3" name="Google Shape;83;p18"/>
          <p:cNvSpPr txBox="1">
            <a:spLocks noGrp="1"/>
          </p:cNvSpPr>
          <p:nvPr>
            <p:ph type="body" idx="1"/>
          </p:nvPr>
        </p:nvSpPr>
        <p:spPr>
          <a:xfrm>
            <a:off x="1071960" y="1993900"/>
            <a:ext cx="3441698" cy="432197"/>
          </a:xfrm>
          <a:prstGeom prst="rect">
            <a:avLst/>
          </a:prstGeom>
          <a:noFill/>
          <a:ln>
            <a:noFill/>
          </a:ln>
        </p:spPr>
        <p:txBody>
          <a:bodyPr spcFirstLastPara="1" wrap="square" lIns="68575" tIns="34275" rIns="68575" bIns="34275" anchor="b" anchorCtr="0"/>
          <a:lstStyle>
            <a:lvl1pPr marL="457200" lvl="0" indent="-228600" algn="l">
              <a:spcBef>
                <a:spcPts val="400"/>
              </a:spcBef>
              <a:spcAft>
                <a:spcPts val="0"/>
              </a:spcAft>
              <a:buSzPts val="2100"/>
              <a:buNone/>
              <a:defRPr sz="2100" b="0"/>
            </a:lvl1pPr>
            <a:lvl2pPr marL="914400" lvl="1" indent="-228600" algn="l">
              <a:spcBef>
                <a:spcPts val="500"/>
              </a:spcBef>
              <a:spcAft>
                <a:spcPts val="0"/>
              </a:spcAft>
              <a:buSzPts val="1500"/>
              <a:buNone/>
              <a:defRPr sz="1500" b="1"/>
            </a:lvl2pPr>
            <a:lvl3pPr marL="1371600" lvl="2" indent="-228600" algn="l">
              <a:spcBef>
                <a:spcPts val="500"/>
              </a:spcBef>
              <a:spcAft>
                <a:spcPts val="0"/>
              </a:spcAft>
              <a:buSzPts val="1400"/>
              <a:buNone/>
              <a:defRPr sz="1400" b="1"/>
            </a:lvl3pPr>
            <a:lvl4pPr marL="1828800" lvl="3" indent="-228600" algn="l">
              <a:spcBef>
                <a:spcPts val="500"/>
              </a:spcBef>
              <a:spcAft>
                <a:spcPts val="0"/>
              </a:spcAft>
              <a:buSzPts val="1200"/>
              <a:buNone/>
              <a:defRPr sz="1200" b="1"/>
            </a:lvl4pPr>
            <a:lvl5pPr marL="2286000" lvl="4" indent="-228600" algn="l">
              <a:spcBef>
                <a:spcPts val="500"/>
              </a:spcBef>
              <a:spcAft>
                <a:spcPts val="0"/>
              </a:spcAft>
              <a:buSzPts val="1200"/>
              <a:buNone/>
              <a:defRPr sz="1200" b="1"/>
            </a:lvl5pPr>
            <a:lvl6pPr marL="2743200" lvl="5" indent="-228600" algn="l">
              <a:spcBef>
                <a:spcPts val="500"/>
              </a:spcBef>
              <a:spcAft>
                <a:spcPts val="0"/>
              </a:spcAft>
              <a:buSzPts val="1200"/>
              <a:buNone/>
              <a:defRPr sz="1200" b="1"/>
            </a:lvl6pPr>
            <a:lvl7pPr marL="3200400" lvl="6" indent="-228600" algn="l">
              <a:spcBef>
                <a:spcPts val="500"/>
              </a:spcBef>
              <a:spcAft>
                <a:spcPts val="0"/>
              </a:spcAft>
              <a:buSzPts val="1200"/>
              <a:buNone/>
              <a:defRPr sz="1200" b="1"/>
            </a:lvl7pPr>
            <a:lvl8pPr marL="3657600" lvl="7" indent="-228600" algn="l">
              <a:spcBef>
                <a:spcPts val="500"/>
              </a:spcBef>
              <a:spcAft>
                <a:spcPts val="0"/>
              </a:spcAft>
              <a:buSzPts val="1200"/>
              <a:buNone/>
              <a:defRPr sz="1200" b="1"/>
            </a:lvl8pPr>
            <a:lvl9pPr marL="4114800" lvl="8" indent="-228600" algn="l">
              <a:spcBef>
                <a:spcPts val="500"/>
              </a:spcBef>
              <a:spcAft>
                <a:spcPts val="500"/>
              </a:spcAft>
              <a:buSzPts val="1200"/>
              <a:buNone/>
              <a:defRPr sz="1200" b="1"/>
            </a:lvl9pPr>
          </a:lstStyle>
          <a:p>
            <a:endParaRPr/>
          </a:p>
        </p:txBody>
      </p:sp>
      <p:sp>
        <p:nvSpPr>
          <p:cNvPr id="84" name="Google Shape;84;p18"/>
          <p:cNvSpPr txBox="1">
            <a:spLocks noGrp="1"/>
          </p:cNvSpPr>
          <p:nvPr>
            <p:ph type="body" idx="2"/>
          </p:nvPr>
        </p:nvSpPr>
        <p:spPr>
          <a:xfrm>
            <a:off x="856059" y="2432446"/>
            <a:ext cx="3657600" cy="1910953"/>
          </a:xfrm>
          <a:prstGeom prst="rect">
            <a:avLst/>
          </a:prstGeom>
          <a:noFill/>
          <a:ln>
            <a:noFill/>
          </a:ln>
        </p:spPr>
        <p:txBody>
          <a:bodyPr spcFirstLastPara="1" wrap="square" lIns="68575" tIns="34275" rIns="68575" bIns="34275" anchor="t" anchorCtr="0"/>
          <a:lstStyle>
            <a:lvl1pPr marL="457200" lvl="0" indent="-317500" algn="l">
              <a:spcBef>
                <a:spcPts val="300"/>
              </a:spcBef>
              <a:spcAft>
                <a:spcPts val="0"/>
              </a:spcAft>
              <a:buSzPts val="1400"/>
              <a:buChar char="•"/>
              <a:defRPr sz="1400"/>
            </a:lvl1pPr>
            <a:lvl2pPr marL="914400" lvl="1" indent="-304800" algn="l">
              <a:spcBef>
                <a:spcPts val="500"/>
              </a:spcBef>
              <a:spcAft>
                <a:spcPts val="0"/>
              </a:spcAft>
              <a:buSzPts val="1200"/>
              <a:buChar char="•"/>
              <a:defRPr sz="1200"/>
            </a:lvl2pPr>
            <a:lvl3pPr marL="1371600" lvl="2" indent="-298450" algn="l">
              <a:spcBef>
                <a:spcPts val="500"/>
              </a:spcBef>
              <a:spcAft>
                <a:spcPts val="0"/>
              </a:spcAft>
              <a:buSzPts val="1100"/>
              <a:buChar char="•"/>
              <a:defRPr sz="1100"/>
            </a:lvl3pPr>
            <a:lvl4pPr marL="1828800" lvl="3" indent="-285750" algn="l">
              <a:spcBef>
                <a:spcPts val="500"/>
              </a:spcBef>
              <a:spcAft>
                <a:spcPts val="0"/>
              </a:spcAft>
              <a:buSzPts val="900"/>
              <a:buChar char="•"/>
              <a:defRPr sz="900"/>
            </a:lvl4pPr>
            <a:lvl5pPr marL="2286000" lvl="4" indent="-285750" algn="l">
              <a:spcBef>
                <a:spcPts val="500"/>
              </a:spcBef>
              <a:spcAft>
                <a:spcPts val="0"/>
              </a:spcAft>
              <a:buSzPts val="900"/>
              <a:buChar char="•"/>
              <a:defRPr sz="900"/>
            </a:lvl5pPr>
            <a:lvl6pPr marL="2743200" lvl="5" indent="-285750" algn="l">
              <a:spcBef>
                <a:spcPts val="500"/>
              </a:spcBef>
              <a:spcAft>
                <a:spcPts val="0"/>
              </a:spcAft>
              <a:buSzPts val="900"/>
              <a:buChar char="•"/>
              <a:defRPr sz="900"/>
            </a:lvl6pPr>
            <a:lvl7pPr marL="3200400" lvl="6" indent="-285750" algn="l">
              <a:spcBef>
                <a:spcPts val="500"/>
              </a:spcBef>
              <a:spcAft>
                <a:spcPts val="0"/>
              </a:spcAft>
              <a:buSzPts val="900"/>
              <a:buChar char="•"/>
              <a:defRPr sz="900"/>
            </a:lvl7pPr>
            <a:lvl8pPr marL="3657600" lvl="7" indent="-285750" algn="l">
              <a:spcBef>
                <a:spcPts val="500"/>
              </a:spcBef>
              <a:spcAft>
                <a:spcPts val="0"/>
              </a:spcAft>
              <a:buSzPts val="900"/>
              <a:buChar char="•"/>
              <a:defRPr sz="900"/>
            </a:lvl8pPr>
            <a:lvl9pPr marL="4114800" lvl="8" indent="-285750" algn="l">
              <a:spcBef>
                <a:spcPts val="500"/>
              </a:spcBef>
              <a:spcAft>
                <a:spcPts val="500"/>
              </a:spcAft>
              <a:buSzPts val="900"/>
              <a:buChar char="•"/>
              <a:defRPr sz="900"/>
            </a:lvl9pPr>
          </a:lstStyle>
          <a:p>
            <a:endParaRPr/>
          </a:p>
        </p:txBody>
      </p:sp>
      <p:sp>
        <p:nvSpPr>
          <p:cNvPr id="85" name="Google Shape;85;p18"/>
          <p:cNvSpPr txBox="1">
            <a:spLocks noGrp="1"/>
          </p:cNvSpPr>
          <p:nvPr>
            <p:ph type="body" idx="3"/>
          </p:nvPr>
        </p:nvSpPr>
        <p:spPr>
          <a:xfrm>
            <a:off x="4832350" y="2000250"/>
            <a:ext cx="3453210" cy="432197"/>
          </a:xfrm>
          <a:prstGeom prst="rect">
            <a:avLst/>
          </a:prstGeom>
          <a:noFill/>
          <a:ln>
            <a:noFill/>
          </a:ln>
        </p:spPr>
        <p:txBody>
          <a:bodyPr spcFirstLastPara="1" wrap="square" lIns="68575" tIns="34275" rIns="68575" bIns="34275" anchor="b" anchorCtr="0"/>
          <a:lstStyle>
            <a:lvl1pPr marL="457200" lvl="0" indent="-228600" algn="l">
              <a:spcBef>
                <a:spcPts val="400"/>
              </a:spcBef>
              <a:spcAft>
                <a:spcPts val="0"/>
              </a:spcAft>
              <a:buSzPts val="2100"/>
              <a:buNone/>
              <a:defRPr sz="2100" b="0"/>
            </a:lvl1pPr>
            <a:lvl2pPr marL="914400" lvl="1" indent="-228600" algn="l">
              <a:spcBef>
                <a:spcPts val="500"/>
              </a:spcBef>
              <a:spcAft>
                <a:spcPts val="0"/>
              </a:spcAft>
              <a:buSzPts val="1500"/>
              <a:buNone/>
              <a:defRPr sz="1500" b="1"/>
            </a:lvl2pPr>
            <a:lvl3pPr marL="1371600" lvl="2" indent="-228600" algn="l">
              <a:spcBef>
                <a:spcPts val="500"/>
              </a:spcBef>
              <a:spcAft>
                <a:spcPts val="0"/>
              </a:spcAft>
              <a:buSzPts val="1400"/>
              <a:buNone/>
              <a:defRPr sz="1400" b="1"/>
            </a:lvl3pPr>
            <a:lvl4pPr marL="1828800" lvl="3" indent="-228600" algn="l">
              <a:spcBef>
                <a:spcPts val="500"/>
              </a:spcBef>
              <a:spcAft>
                <a:spcPts val="0"/>
              </a:spcAft>
              <a:buSzPts val="1200"/>
              <a:buNone/>
              <a:defRPr sz="1200" b="1"/>
            </a:lvl4pPr>
            <a:lvl5pPr marL="2286000" lvl="4" indent="-228600" algn="l">
              <a:spcBef>
                <a:spcPts val="500"/>
              </a:spcBef>
              <a:spcAft>
                <a:spcPts val="0"/>
              </a:spcAft>
              <a:buSzPts val="1200"/>
              <a:buNone/>
              <a:defRPr sz="1200" b="1"/>
            </a:lvl5pPr>
            <a:lvl6pPr marL="2743200" lvl="5" indent="-228600" algn="l">
              <a:spcBef>
                <a:spcPts val="500"/>
              </a:spcBef>
              <a:spcAft>
                <a:spcPts val="0"/>
              </a:spcAft>
              <a:buSzPts val="1200"/>
              <a:buNone/>
              <a:defRPr sz="1200" b="1"/>
            </a:lvl6pPr>
            <a:lvl7pPr marL="3200400" lvl="6" indent="-228600" algn="l">
              <a:spcBef>
                <a:spcPts val="500"/>
              </a:spcBef>
              <a:spcAft>
                <a:spcPts val="0"/>
              </a:spcAft>
              <a:buSzPts val="1200"/>
              <a:buNone/>
              <a:defRPr sz="1200" b="1"/>
            </a:lvl7pPr>
            <a:lvl8pPr marL="3657600" lvl="7" indent="-228600" algn="l">
              <a:spcBef>
                <a:spcPts val="500"/>
              </a:spcBef>
              <a:spcAft>
                <a:spcPts val="0"/>
              </a:spcAft>
              <a:buSzPts val="1200"/>
              <a:buNone/>
              <a:defRPr sz="1200" b="1"/>
            </a:lvl8pPr>
            <a:lvl9pPr marL="4114800" lvl="8" indent="-228600" algn="l">
              <a:spcBef>
                <a:spcPts val="500"/>
              </a:spcBef>
              <a:spcAft>
                <a:spcPts val="500"/>
              </a:spcAft>
              <a:buSzPts val="1200"/>
              <a:buNone/>
              <a:defRPr sz="1200" b="1"/>
            </a:lvl9pPr>
          </a:lstStyle>
          <a:p>
            <a:endParaRPr/>
          </a:p>
        </p:txBody>
      </p:sp>
      <p:sp>
        <p:nvSpPr>
          <p:cNvPr id="86" name="Google Shape;86;p18"/>
          <p:cNvSpPr txBox="1">
            <a:spLocks noGrp="1"/>
          </p:cNvSpPr>
          <p:nvPr>
            <p:ph type="body" idx="4"/>
          </p:nvPr>
        </p:nvSpPr>
        <p:spPr>
          <a:xfrm>
            <a:off x="4627959" y="2432446"/>
            <a:ext cx="3657601" cy="1910953"/>
          </a:xfrm>
          <a:prstGeom prst="rect">
            <a:avLst/>
          </a:prstGeom>
          <a:noFill/>
          <a:ln>
            <a:noFill/>
          </a:ln>
        </p:spPr>
        <p:txBody>
          <a:bodyPr spcFirstLastPara="1" wrap="square" lIns="68575" tIns="34275" rIns="68575" bIns="34275" anchor="t" anchorCtr="0"/>
          <a:lstStyle>
            <a:lvl1pPr marL="457200" lvl="0" indent="-317500" algn="l">
              <a:spcBef>
                <a:spcPts val="300"/>
              </a:spcBef>
              <a:spcAft>
                <a:spcPts val="0"/>
              </a:spcAft>
              <a:buSzPts val="1400"/>
              <a:buChar char="•"/>
              <a:defRPr sz="1400"/>
            </a:lvl1pPr>
            <a:lvl2pPr marL="914400" lvl="1" indent="-304800" algn="l">
              <a:spcBef>
                <a:spcPts val="500"/>
              </a:spcBef>
              <a:spcAft>
                <a:spcPts val="0"/>
              </a:spcAft>
              <a:buSzPts val="1200"/>
              <a:buChar char="•"/>
              <a:defRPr sz="1200"/>
            </a:lvl2pPr>
            <a:lvl3pPr marL="1371600" lvl="2" indent="-298450" algn="l">
              <a:spcBef>
                <a:spcPts val="500"/>
              </a:spcBef>
              <a:spcAft>
                <a:spcPts val="0"/>
              </a:spcAft>
              <a:buSzPts val="1100"/>
              <a:buChar char="•"/>
              <a:defRPr sz="1100"/>
            </a:lvl3pPr>
            <a:lvl4pPr marL="1828800" lvl="3" indent="-285750" algn="l">
              <a:spcBef>
                <a:spcPts val="500"/>
              </a:spcBef>
              <a:spcAft>
                <a:spcPts val="0"/>
              </a:spcAft>
              <a:buSzPts val="900"/>
              <a:buChar char="•"/>
              <a:defRPr sz="900"/>
            </a:lvl4pPr>
            <a:lvl5pPr marL="2286000" lvl="4" indent="-285750" algn="l">
              <a:spcBef>
                <a:spcPts val="500"/>
              </a:spcBef>
              <a:spcAft>
                <a:spcPts val="0"/>
              </a:spcAft>
              <a:buSzPts val="900"/>
              <a:buChar char="•"/>
              <a:defRPr sz="900"/>
            </a:lvl5pPr>
            <a:lvl6pPr marL="2743200" lvl="5" indent="-285750" algn="l">
              <a:spcBef>
                <a:spcPts val="500"/>
              </a:spcBef>
              <a:spcAft>
                <a:spcPts val="0"/>
              </a:spcAft>
              <a:buSzPts val="900"/>
              <a:buChar char="•"/>
              <a:defRPr sz="900"/>
            </a:lvl6pPr>
            <a:lvl7pPr marL="3200400" lvl="6" indent="-285750" algn="l">
              <a:spcBef>
                <a:spcPts val="500"/>
              </a:spcBef>
              <a:spcAft>
                <a:spcPts val="0"/>
              </a:spcAft>
              <a:buSzPts val="900"/>
              <a:buChar char="•"/>
              <a:defRPr sz="900"/>
            </a:lvl7pPr>
            <a:lvl8pPr marL="3657600" lvl="7" indent="-285750" algn="l">
              <a:spcBef>
                <a:spcPts val="500"/>
              </a:spcBef>
              <a:spcAft>
                <a:spcPts val="0"/>
              </a:spcAft>
              <a:buSzPts val="900"/>
              <a:buChar char="•"/>
              <a:defRPr sz="900"/>
            </a:lvl8pPr>
            <a:lvl9pPr marL="4114800" lvl="8" indent="-285750" algn="l">
              <a:spcBef>
                <a:spcPts val="500"/>
              </a:spcBef>
              <a:spcAft>
                <a:spcPts val="500"/>
              </a:spcAft>
              <a:buSzPts val="900"/>
              <a:buChar char="•"/>
              <a:defRPr sz="900"/>
            </a:lvl9pPr>
          </a:lstStyle>
          <a:p>
            <a:endParaRPr/>
          </a:p>
        </p:txBody>
      </p:sp>
      <p:sp>
        <p:nvSpPr>
          <p:cNvPr id="87" name="Google Shape;87;p18"/>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8" name="Google Shape;88;p18"/>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9" name="Google Shape;89;p18"/>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856060" y="457200"/>
            <a:ext cx="7429498" cy="1428750"/>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2" name="Google Shape;92;p19"/>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3" name="Google Shape;93;p19"/>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4" name="Google Shape;94;p19"/>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7" name="Google Shape;97;p20"/>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8" name="Google Shape;98;p20"/>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856058" y="1200150"/>
            <a:ext cx="2661841" cy="1028700"/>
          </a:xfrm>
          <a:prstGeom prst="rect">
            <a:avLst/>
          </a:prstGeom>
          <a:noFill/>
          <a:ln>
            <a:noFill/>
          </a:ln>
        </p:spPr>
        <p:txBody>
          <a:bodyPr spcFirstLastPara="1" wrap="square" lIns="68575" tIns="34275" rIns="68575" bIns="34275" anchor="b" anchorCtr="0"/>
          <a:lstStyle>
            <a:lvl1pPr lvl="0" algn="l">
              <a:spcBef>
                <a:spcPts val="0"/>
              </a:spcBef>
              <a:spcAft>
                <a:spcPts val="0"/>
              </a:spcAft>
              <a:buClr>
                <a:schemeClr val="lt1"/>
              </a:buClr>
              <a:buSzPts val="1800"/>
              <a:buFont typeface="Century Gothic"/>
              <a:buNone/>
              <a:defRPr sz="1800" b="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1" name="Google Shape;101;p21"/>
          <p:cNvSpPr txBox="1">
            <a:spLocks noGrp="1"/>
          </p:cNvSpPr>
          <p:nvPr>
            <p:ph type="body" idx="1"/>
          </p:nvPr>
        </p:nvSpPr>
        <p:spPr>
          <a:xfrm>
            <a:off x="3827859" y="457201"/>
            <a:ext cx="4457701" cy="3886200"/>
          </a:xfrm>
          <a:prstGeom prst="rect">
            <a:avLst/>
          </a:prstGeom>
          <a:noFill/>
          <a:ln>
            <a:noFill/>
          </a:ln>
        </p:spPr>
        <p:txBody>
          <a:bodyPr spcFirstLastPara="1" wrap="square" lIns="68575" tIns="34275" rIns="68575" bIns="34275" anchor="ctr" anchorCtr="0"/>
          <a:lstStyle>
            <a:lvl1pPr marL="457200" lvl="0" indent="-323850" algn="l">
              <a:spcBef>
                <a:spcPts val="300"/>
              </a:spcBef>
              <a:spcAft>
                <a:spcPts val="0"/>
              </a:spcAft>
              <a:buSzPts val="1500"/>
              <a:buChar char="•"/>
              <a:defRPr sz="1500"/>
            </a:lvl1pPr>
            <a:lvl2pPr marL="914400" lvl="1" indent="-317500" algn="l">
              <a:spcBef>
                <a:spcPts val="500"/>
              </a:spcBef>
              <a:spcAft>
                <a:spcPts val="0"/>
              </a:spcAft>
              <a:buSzPts val="1400"/>
              <a:buChar char="•"/>
              <a:defRPr sz="1400"/>
            </a:lvl2pPr>
            <a:lvl3pPr marL="1371600" lvl="2" indent="-304800" algn="l">
              <a:spcBef>
                <a:spcPts val="500"/>
              </a:spcBef>
              <a:spcAft>
                <a:spcPts val="0"/>
              </a:spcAft>
              <a:buSzPts val="1200"/>
              <a:buChar char="•"/>
              <a:defRPr sz="1200"/>
            </a:lvl3pPr>
            <a:lvl4pPr marL="1828800" lvl="3" indent="-298450" algn="l">
              <a:spcBef>
                <a:spcPts val="500"/>
              </a:spcBef>
              <a:spcAft>
                <a:spcPts val="0"/>
              </a:spcAft>
              <a:buSzPts val="1100"/>
              <a:buChar char="•"/>
              <a:defRPr sz="1100"/>
            </a:lvl4pPr>
            <a:lvl5pPr marL="2286000" lvl="4" indent="-298450" algn="l">
              <a:spcBef>
                <a:spcPts val="500"/>
              </a:spcBef>
              <a:spcAft>
                <a:spcPts val="0"/>
              </a:spcAft>
              <a:buSzPts val="1100"/>
              <a:buChar char="•"/>
              <a:defRPr sz="1100"/>
            </a:lvl5pPr>
            <a:lvl6pPr marL="2743200" lvl="5" indent="-298450" algn="l">
              <a:spcBef>
                <a:spcPts val="500"/>
              </a:spcBef>
              <a:spcAft>
                <a:spcPts val="0"/>
              </a:spcAft>
              <a:buSzPts val="1100"/>
              <a:buChar char="•"/>
              <a:defRPr sz="1100"/>
            </a:lvl6pPr>
            <a:lvl7pPr marL="3200400" lvl="6" indent="-298450" algn="l">
              <a:spcBef>
                <a:spcPts val="500"/>
              </a:spcBef>
              <a:spcAft>
                <a:spcPts val="0"/>
              </a:spcAft>
              <a:buSzPts val="1100"/>
              <a:buChar char="•"/>
              <a:defRPr sz="1100"/>
            </a:lvl7pPr>
            <a:lvl8pPr marL="3657600" lvl="7" indent="-298450" algn="l">
              <a:spcBef>
                <a:spcPts val="500"/>
              </a:spcBef>
              <a:spcAft>
                <a:spcPts val="0"/>
              </a:spcAft>
              <a:buSzPts val="1100"/>
              <a:buChar char="•"/>
              <a:defRPr sz="1100"/>
            </a:lvl8pPr>
            <a:lvl9pPr marL="4114800" lvl="8" indent="-298450" algn="l">
              <a:spcBef>
                <a:spcPts val="500"/>
              </a:spcBef>
              <a:spcAft>
                <a:spcPts val="500"/>
              </a:spcAft>
              <a:buSzPts val="1100"/>
              <a:buChar char="•"/>
              <a:defRPr sz="1100"/>
            </a:lvl9pPr>
          </a:lstStyle>
          <a:p>
            <a:endParaRPr/>
          </a:p>
        </p:txBody>
      </p:sp>
      <p:sp>
        <p:nvSpPr>
          <p:cNvPr id="102" name="Google Shape;102;p21"/>
          <p:cNvSpPr txBox="1">
            <a:spLocks noGrp="1"/>
          </p:cNvSpPr>
          <p:nvPr>
            <p:ph type="body" idx="2"/>
          </p:nvPr>
        </p:nvSpPr>
        <p:spPr>
          <a:xfrm>
            <a:off x="856058" y="2228850"/>
            <a:ext cx="2661841" cy="1371600"/>
          </a:xfrm>
          <a:prstGeom prst="rect">
            <a:avLst/>
          </a:prstGeom>
          <a:noFill/>
          <a:ln>
            <a:noFill/>
          </a:ln>
        </p:spPr>
        <p:txBody>
          <a:bodyPr spcFirstLastPara="1" wrap="square" lIns="68575" tIns="34275" rIns="68575" bIns="34275" anchor="ctr" anchorCtr="0"/>
          <a:lstStyle>
            <a:lvl1pPr marL="457200" lvl="0" indent="-228600" algn="l">
              <a:spcBef>
                <a:spcPts val="200"/>
              </a:spcBef>
              <a:spcAft>
                <a:spcPts val="0"/>
              </a:spcAft>
              <a:buSzPts val="1200"/>
              <a:buNone/>
              <a:defRPr sz="1200"/>
            </a:lvl1pPr>
            <a:lvl2pPr marL="914400" lvl="1" indent="-228600" algn="l">
              <a:spcBef>
                <a:spcPts val="500"/>
              </a:spcBef>
              <a:spcAft>
                <a:spcPts val="0"/>
              </a:spcAft>
              <a:buSzPts val="900"/>
              <a:buNone/>
              <a:defRPr sz="900"/>
            </a:lvl2pPr>
            <a:lvl3pPr marL="1371600" lvl="2" indent="-228600" algn="l">
              <a:spcBef>
                <a:spcPts val="500"/>
              </a:spcBef>
              <a:spcAft>
                <a:spcPts val="0"/>
              </a:spcAft>
              <a:buSzPts val="800"/>
              <a:buNone/>
              <a:defRPr sz="800"/>
            </a:lvl3pPr>
            <a:lvl4pPr marL="1828800" lvl="3" indent="-228600" algn="l">
              <a:spcBef>
                <a:spcPts val="500"/>
              </a:spcBef>
              <a:spcAft>
                <a:spcPts val="0"/>
              </a:spcAft>
              <a:buSzPts val="700"/>
              <a:buNone/>
              <a:defRPr sz="700"/>
            </a:lvl4pPr>
            <a:lvl5pPr marL="2286000" lvl="4" indent="-228600" algn="l">
              <a:spcBef>
                <a:spcPts val="500"/>
              </a:spcBef>
              <a:spcAft>
                <a:spcPts val="0"/>
              </a:spcAft>
              <a:buSzPts val="700"/>
              <a:buNone/>
              <a:defRPr sz="700"/>
            </a:lvl5pPr>
            <a:lvl6pPr marL="2743200" lvl="5" indent="-228600" algn="l">
              <a:spcBef>
                <a:spcPts val="500"/>
              </a:spcBef>
              <a:spcAft>
                <a:spcPts val="0"/>
              </a:spcAft>
              <a:buSzPts val="700"/>
              <a:buNone/>
              <a:defRPr sz="700"/>
            </a:lvl6pPr>
            <a:lvl7pPr marL="3200400" lvl="6" indent="-228600" algn="l">
              <a:spcBef>
                <a:spcPts val="500"/>
              </a:spcBef>
              <a:spcAft>
                <a:spcPts val="0"/>
              </a:spcAft>
              <a:buSzPts val="700"/>
              <a:buNone/>
              <a:defRPr sz="700"/>
            </a:lvl7pPr>
            <a:lvl8pPr marL="3657600" lvl="7" indent="-228600" algn="l">
              <a:spcBef>
                <a:spcPts val="500"/>
              </a:spcBef>
              <a:spcAft>
                <a:spcPts val="0"/>
              </a:spcAft>
              <a:buSzPts val="700"/>
              <a:buNone/>
              <a:defRPr sz="700"/>
            </a:lvl8pPr>
            <a:lvl9pPr marL="4114800" lvl="8" indent="-228600" algn="l">
              <a:spcBef>
                <a:spcPts val="500"/>
              </a:spcBef>
              <a:spcAft>
                <a:spcPts val="500"/>
              </a:spcAft>
              <a:buSzPts val="700"/>
              <a:buNone/>
              <a:defRPr sz="700"/>
            </a:lvl9pPr>
          </a:lstStyle>
          <a:p>
            <a:endParaRPr/>
          </a:p>
        </p:txBody>
      </p:sp>
      <p:sp>
        <p:nvSpPr>
          <p:cNvPr id="103" name="Google Shape;103;p21"/>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4" name="Google Shape;104;p21"/>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5" name="Google Shape;105;p21"/>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856058" y="1200150"/>
            <a:ext cx="4000501" cy="1028700"/>
          </a:xfrm>
          <a:prstGeom prst="rect">
            <a:avLst/>
          </a:prstGeom>
          <a:noFill/>
          <a:ln>
            <a:noFill/>
          </a:ln>
        </p:spPr>
        <p:txBody>
          <a:bodyPr spcFirstLastPara="1" wrap="square" lIns="68575" tIns="34275" rIns="68575" bIns="34275" anchor="b" anchorCtr="0"/>
          <a:lstStyle>
            <a:lvl1pPr lvl="0" algn="l">
              <a:spcBef>
                <a:spcPts val="0"/>
              </a:spcBef>
              <a:spcAft>
                <a:spcPts val="0"/>
              </a:spcAft>
              <a:buClr>
                <a:schemeClr val="lt1"/>
              </a:buClr>
              <a:buSzPts val="2100"/>
              <a:buFont typeface="Century Gothic"/>
              <a:buNone/>
              <a:defRPr sz="2100" b="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8" name="Google Shape;108;p22"/>
          <p:cNvSpPr>
            <a:spLocks noGrp="1"/>
          </p:cNvSpPr>
          <p:nvPr>
            <p:ph type="pic" idx="2"/>
          </p:nvPr>
        </p:nvSpPr>
        <p:spPr>
          <a:xfrm>
            <a:off x="5575300" y="-13716"/>
            <a:ext cx="2457449" cy="5177790"/>
          </a:xfrm>
          <a:prstGeom prst="rect">
            <a:avLst/>
          </a:prstGeom>
          <a:noFill/>
          <a:ln w="38100" cap="flat" cmpd="sng">
            <a:solidFill>
              <a:schemeClr val="dk2"/>
            </a:solidFill>
            <a:prstDash val="solid"/>
            <a:round/>
            <a:headEnd type="none" w="sm" len="sm"/>
            <a:tailEnd type="none" w="sm" len="sm"/>
          </a:ln>
        </p:spPr>
        <p:txBody>
          <a:bodyPr spcFirstLastPara="1" wrap="square" lIns="68575" tIns="34275" rIns="68575" bIns="34275" anchor="t" anchorCtr="0"/>
          <a:lstStyle>
            <a:lvl1pPr marR="0" lvl="0" algn="ctr" rtl="0">
              <a:spcBef>
                <a:spcPts val="2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1pPr>
            <a:lvl2pPr marR="0" lvl="1"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2pPr>
            <a:lvl3pPr marR="0" lvl="2"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3pPr>
            <a:lvl4pPr marR="0" lvl="3"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4pPr>
            <a:lvl5pPr marR="0" lvl="4"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5pPr>
            <a:lvl6pPr marR="0" lvl="5"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6pPr>
            <a:lvl7pPr marR="0" lvl="6"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7pPr>
            <a:lvl8pPr marR="0" lvl="7"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8pPr>
            <a:lvl9pPr marR="0" lvl="8" algn="l" rtl="0">
              <a:spcBef>
                <a:spcPts val="500"/>
              </a:spcBef>
              <a:spcAft>
                <a:spcPts val="50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9pPr>
          </a:lstStyle>
          <a:p>
            <a:endParaRPr/>
          </a:p>
        </p:txBody>
      </p:sp>
      <p:sp>
        <p:nvSpPr>
          <p:cNvPr id="109" name="Google Shape;109;p22"/>
          <p:cNvSpPr txBox="1">
            <a:spLocks noGrp="1"/>
          </p:cNvSpPr>
          <p:nvPr>
            <p:ph type="body" idx="1"/>
          </p:nvPr>
        </p:nvSpPr>
        <p:spPr>
          <a:xfrm>
            <a:off x="856058" y="2228850"/>
            <a:ext cx="4000501" cy="1371600"/>
          </a:xfrm>
          <a:prstGeom prst="rect">
            <a:avLst/>
          </a:prstGeom>
          <a:noFill/>
          <a:ln>
            <a:noFill/>
          </a:ln>
        </p:spPr>
        <p:txBody>
          <a:bodyPr spcFirstLastPara="1" wrap="square" lIns="68575" tIns="34275" rIns="68575" bIns="34275" anchor="ctr" anchorCtr="0"/>
          <a:lstStyle>
            <a:lvl1pPr marL="457200" lvl="0" indent="-228600" algn="l">
              <a:spcBef>
                <a:spcPts val="300"/>
              </a:spcBef>
              <a:spcAft>
                <a:spcPts val="0"/>
              </a:spcAft>
              <a:buSzPts val="1400"/>
              <a:buNone/>
              <a:defRPr sz="1400"/>
            </a:lvl1pPr>
            <a:lvl2pPr marL="914400" lvl="1" indent="-228600" algn="l">
              <a:spcBef>
                <a:spcPts val="500"/>
              </a:spcBef>
              <a:spcAft>
                <a:spcPts val="0"/>
              </a:spcAft>
              <a:buSzPts val="900"/>
              <a:buNone/>
              <a:defRPr sz="900"/>
            </a:lvl2pPr>
            <a:lvl3pPr marL="1371600" lvl="2" indent="-228600" algn="l">
              <a:spcBef>
                <a:spcPts val="500"/>
              </a:spcBef>
              <a:spcAft>
                <a:spcPts val="0"/>
              </a:spcAft>
              <a:buSzPts val="800"/>
              <a:buNone/>
              <a:defRPr sz="800"/>
            </a:lvl3pPr>
            <a:lvl4pPr marL="1828800" lvl="3" indent="-228600" algn="l">
              <a:spcBef>
                <a:spcPts val="500"/>
              </a:spcBef>
              <a:spcAft>
                <a:spcPts val="0"/>
              </a:spcAft>
              <a:buSzPts val="700"/>
              <a:buNone/>
              <a:defRPr sz="700"/>
            </a:lvl4pPr>
            <a:lvl5pPr marL="2286000" lvl="4" indent="-228600" algn="l">
              <a:spcBef>
                <a:spcPts val="500"/>
              </a:spcBef>
              <a:spcAft>
                <a:spcPts val="0"/>
              </a:spcAft>
              <a:buSzPts val="700"/>
              <a:buNone/>
              <a:defRPr sz="700"/>
            </a:lvl5pPr>
            <a:lvl6pPr marL="2743200" lvl="5" indent="-228600" algn="l">
              <a:spcBef>
                <a:spcPts val="500"/>
              </a:spcBef>
              <a:spcAft>
                <a:spcPts val="0"/>
              </a:spcAft>
              <a:buSzPts val="700"/>
              <a:buNone/>
              <a:defRPr sz="700"/>
            </a:lvl6pPr>
            <a:lvl7pPr marL="3200400" lvl="6" indent="-228600" algn="l">
              <a:spcBef>
                <a:spcPts val="500"/>
              </a:spcBef>
              <a:spcAft>
                <a:spcPts val="0"/>
              </a:spcAft>
              <a:buSzPts val="700"/>
              <a:buNone/>
              <a:defRPr sz="700"/>
            </a:lvl7pPr>
            <a:lvl8pPr marL="3657600" lvl="7" indent="-228600" algn="l">
              <a:spcBef>
                <a:spcPts val="500"/>
              </a:spcBef>
              <a:spcAft>
                <a:spcPts val="0"/>
              </a:spcAft>
              <a:buSzPts val="700"/>
              <a:buNone/>
              <a:defRPr sz="700"/>
            </a:lvl8pPr>
            <a:lvl9pPr marL="4114800" lvl="8" indent="-228600" algn="l">
              <a:spcBef>
                <a:spcPts val="500"/>
              </a:spcBef>
              <a:spcAft>
                <a:spcPts val="500"/>
              </a:spcAft>
              <a:buSzPts val="700"/>
              <a:buNone/>
              <a:defRPr sz="700"/>
            </a:lvl9pPr>
          </a:lstStyle>
          <a:p>
            <a:endParaRPr/>
          </a:p>
        </p:txBody>
      </p:sp>
      <p:sp>
        <p:nvSpPr>
          <p:cNvPr id="110" name="Google Shape;110;p22"/>
          <p:cNvSpPr txBox="1">
            <a:spLocks noGrp="1"/>
          </p:cNvSpPr>
          <p:nvPr>
            <p:ph type="dt" idx="10"/>
          </p:nvPr>
        </p:nvSpPr>
        <p:spPr>
          <a:xfrm>
            <a:off x="4799409" y="4412456"/>
            <a:ext cx="68580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1" name="Google Shape;111;p22"/>
          <p:cNvSpPr txBox="1">
            <a:spLocks noGrp="1"/>
          </p:cNvSpPr>
          <p:nvPr>
            <p:ph type="ftr" idx="11"/>
          </p:nvPr>
        </p:nvSpPr>
        <p:spPr>
          <a:xfrm>
            <a:off x="856059" y="4412456"/>
            <a:ext cx="38290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2" name="Google Shape;112;p22"/>
          <p:cNvSpPr txBox="1">
            <a:spLocks noGrp="1"/>
          </p:cNvSpPr>
          <p:nvPr>
            <p:ph type="sldNum" idx="12"/>
          </p:nvPr>
        </p:nvSpPr>
        <p:spPr>
          <a:xfrm>
            <a:off x="8056959" y="4412456"/>
            <a:ext cx="24192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856060" y="3549649"/>
            <a:ext cx="7429500" cy="425053"/>
          </a:xfrm>
          <a:prstGeom prst="rect">
            <a:avLst/>
          </a:prstGeom>
          <a:noFill/>
          <a:ln>
            <a:noFill/>
          </a:ln>
        </p:spPr>
        <p:txBody>
          <a:bodyPr spcFirstLastPara="1" wrap="square" lIns="68575" tIns="34275" rIns="68575" bIns="34275" anchor="b" anchorCtr="0"/>
          <a:lstStyle>
            <a:lvl1pPr lvl="0" algn="l">
              <a:spcBef>
                <a:spcPts val="0"/>
              </a:spcBef>
              <a:spcAft>
                <a:spcPts val="0"/>
              </a:spcAft>
              <a:buClr>
                <a:schemeClr val="lt1"/>
              </a:buClr>
              <a:buSzPts val="1800"/>
              <a:buFont typeface="Century Gothic"/>
              <a:buNone/>
              <a:defRPr sz="1800" b="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5" name="Google Shape;115;p23"/>
          <p:cNvSpPr>
            <a:spLocks noGrp="1"/>
          </p:cNvSpPr>
          <p:nvPr>
            <p:ph type="pic" idx="2"/>
          </p:nvPr>
        </p:nvSpPr>
        <p:spPr>
          <a:xfrm>
            <a:off x="1484709" y="699084"/>
            <a:ext cx="6169458" cy="2373732"/>
          </a:xfrm>
          <a:prstGeom prst="roundRect">
            <a:avLst>
              <a:gd name="adj" fmla="val 4380"/>
            </a:avLst>
          </a:prstGeom>
          <a:noFill/>
          <a:ln w="38100" cap="flat" cmpd="sng">
            <a:solidFill>
              <a:schemeClr val="dk2"/>
            </a:solidFill>
            <a:prstDash val="solid"/>
            <a:round/>
            <a:headEnd type="none" w="sm" len="sm"/>
            <a:tailEnd type="none" w="sm" len="sm"/>
          </a:ln>
        </p:spPr>
        <p:txBody>
          <a:bodyPr spcFirstLastPara="1" wrap="square" lIns="68575" tIns="34275" rIns="68575" bIns="34275" anchor="t" anchorCtr="0"/>
          <a:lstStyle>
            <a:lvl1pPr marR="0" lvl="0" algn="ctr" rtl="0">
              <a:spcBef>
                <a:spcPts val="2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1pPr>
            <a:lvl2pPr marR="0" lvl="1"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2pPr>
            <a:lvl3pPr marR="0" lvl="2"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3pPr>
            <a:lvl4pPr marR="0" lvl="3"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4pPr>
            <a:lvl5pPr marR="0" lvl="4"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5pPr>
            <a:lvl6pPr marR="0" lvl="5"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6pPr>
            <a:lvl7pPr marR="0" lvl="6"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7pPr>
            <a:lvl8pPr marR="0" lvl="7" algn="l" rtl="0">
              <a:spcBef>
                <a:spcPts val="500"/>
              </a:spcBef>
              <a:spcAft>
                <a:spcPts val="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8pPr>
            <a:lvl9pPr marR="0" lvl="8" algn="l" rtl="0">
              <a:spcBef>
                <a:spcPts val="500"/>
              </a:spcBef>
              <a:spcAft>
                <a:spcPts val="500"/>
              </a:spcAft>
              <a:buClr>
                <a:schemeClr val="lt1"/>
              </a:buClr>
              <a:buSzPts val="1200"/>
              <a:buFont typeface="Arial"/>
              <a:buNone/>
              <a:defRPr sz="1200" b="0" i="0" u="none" strike="noStrike" cap="small">
                <a:solidFill>
                  <a:schemeClr val="lt1"/>
                </a:solidFill>
                <a:latin typeface="Century Gothic"/>
                <a:ea typeface="Century Gothic"/>
                <a:cs typeface="Century Gothic"/>
                <a:sym typeface="Century Gothic"/>
              </a:defRPr>
            </a:lvl9pPr>
          </a:lstStyle>
          <a:p>
            <a:endParaRPr/>
          </a:p>
        </p:txBody>
      </p:sp>
      <p:sp>
        <p:nvSpPr>
          <p:cNvPr id="116" name="Google Shape;116;p23"/>
          <p:cNvSpPr txBox="1">
            <a:spLocks noGrp="1"/>
          </p:cNvSpPr>
          <p:nvPr>
            <p:ph type="body" idx="1"/>
          </p:nvPr>
        </p:nvSpPr>
        <p:spPr>
          <a:xfrm>
            <a:off x="856060" y="3974702"/>
            <a:ext cx="7429500" cy="370284"/>
          </a:xfrm>
          <a:prstGeom prst="rect">
            <a:avLst/>
          </a:prstGeom>
          <a:noFill/>
          <a:ln>
            <a:noFill/>
          </a:ln>
        </p:spPr>
        <p:txBody>
          <a:bodyPr spcFirstLastPara="1" wrap="square" lIns="68575" tIns="34275" rIns="68575" bIns="34275" anchor="ctr" anchorCtr="0"/>
          <a:lstStyle>
            <a:lvl1pPr marL="457200" lvl="0" indent="-228600" algn="l">
              <a:spcBef>
                <a:spcPts val="200"/>
              </a:spcBef>
              <a:spcAft>
                <a:spcPts val="0"/>
              </a:spcAft>
              <a:buSzPts val="1100"/>
              <a:buNone/>
              <a:defRPr sz="1100"/>
            </a:lvl1pPr>
            <a:lvl2pPr marL="914400" lvl="1" indent="-228600" algn="l">
              <a:spcBef>
                <a:spcPts val="500"/>
              </a:spcBef>
              <a:spcAft>
                <a:spcPts val="0"/>
              </a:spcAft>
              <a:buSzPts val="900"/>
              <a:buNone/>
              <a:defRPr sz="900"/>
            </a:lvl2pPr>
            <a:lvl3pPr marL="1371600" lvl="2" indent="-228600" algn="l">
              <a:spcBef>
                <a:spcPts val="500"/>
              </a:spcBef>
              <a:spcAft>
                <a:spcPts val="0"/>
              </a:spcAft>
              <a:buSzPts val="800"/>
              <a:buNone/>
              <a:defRPr sz="800"/>
            </a:lvl3pPr>
            <a:lvl4pPr marL="1828800" lvl="3" indent="-228600" algn="l">
              <a:spcBef>
                <a:spcPts val="500"/>
              </a:spcBef>
              <a:spcAft>
                <a:spcPts val="0"/>
              </a:spcAft>
              <a:buSzPts val="700"/>
              <a:buNone/>
              <a:defRPr sz="700"/>
            </a:lvl4pPr>
            <a:lvl5pPr marL="2286000" lvl="4" indent="-228600" algn="l">
              <a:spcBef>
                <a:spcPts val="500"/>
              </a:spcBef>
              <a:spcAft>
                <a:spcPts val="0"/>
              </a:spcAft>
              <a:buSzPts val="700"/>
              <a:buNone/>
              <a:defRPr sz="700"/>
            </a:lvl5pPr>
            <a:lvl6pPr marL="2743200" lvl="5" indent="-228600" algn="l">
              <a:spcBef>
                <a:spcPts val="500"/>
              </a:spcBef>
              <a:spcAft>
                <a:spcPts val="0"/>
              </a:spcAft>
              <a:buSzPts val="700"/>
              <a:buNone/>
              <a:defRPr sz="700"/>
            </a:lvl6pPr>
            <a:lvl7pPr marL="3200400" lvl="6" indent="-228600" algn="l">
              <a:spcBef>
                <a:spcPts val="500"/>
              </a:spcBef>
              <a:spcAft>
                <a:spcPts val="0"/>
              </a:spcAft>
              <a:buSzPts val="700"/>
              <a:buNone/>
              <a:defRPr sz="700"/>
            </a:lvl7pPr>
            <a:lvl8pPr marL="3657600" lvl="7" indent="-228600" algn="l">
              <a:spcBef>
                <a:spcPts val="500"/>
              </a:spcBef>
              <a:spcAft>
                <a:spcPts val="0"/>
              </a:spcAft>
              <a:buSzPts val="700"/>
              <a:buNone/>
              <a:defRPr sz="700"/>
            </a:lvl8pPr>
            <a:lvl9pPr marL="4114800" lvl="8" indent="-228600" algn="l">
              <a:spcBef>
                <a:spcPts val="500"/>
              </a:spcBef>
              <a:spcAft>
                <a:spcPts val="500"/>
              </a:spcAft>
              <a:buSzPts val="700"/>
              <a:buNone/>
              <a:defRPr sz="700"/>
            </a:lvl9pPr>
          </a:lstStyle>
          <a:p>
            <a:endParaRPr/>
          </a:p>
        </p:txBody>
      </p:sp>
      <p:sp>
        <p:nvSpPr>
          <p:cNvPr id="117" name="Google Shape;117;p23"/>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8" name="Google Shape;118;p23"/>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9" name="Google Shape;119;p23"/>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20"/>
        <p:cNvGrpSpPr/>
        <p:nvPr/>
      </p:nvGrpSpPr>
      <p:grpSpPr>
        <a:xfrm>
          <a:off x="0" y="0"/>
          <a:ext cx="0" cy="0"/>
          <a:chOff x="0" y="0"/>
          <a:chExt cx="0" cy="0"/>
        </a:xfrm>
      </p:grpSpPr>
      <p:sp>
        <p:nvSpPr>
          <p:cNvPr id="121" name="Google Shape;121;p24"/>
          <p:cNvSpPr txBox="1">
            <a:spLocks noGrp="1"/>
          </p:cNvSpPr>
          <p:nvPr>
            <p:ph type="title"/>
          </p:nvPr>
        </p:nvSpPr>
        <p:spPr>
          <a:xfrm>
            <a:off x="856059" y="457201"/>
            <a:ext cx="7429499" cy="2343149"/>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2400"/>
              <a:buFont typeface="Century Gothic"/>
              <a:buNone/>
              <a:defRPr sz="2400" b="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2" name="Google Shape;122;p24"/>
          <p:cNvSpPr txBox="1">
            <a:spLocks noGrp="1"/>
          </p:cNvSpPr>
          <p:nvPr>
            <p:ph type="body" idx="1"/>
          </p:nvPr>
        </p:nvSpPr>
        <p:spPr>
          <a:xfrm>
            <a:off x="856058" y="3257550"/>
            <a:ext cx="7429500" cy="1085850"/>
          </a:xfrm>
          <a:prstGeom prst="rect">
            <a:avLst/>
          </a:prstGeom>
          <a:noFill/>
          <a:ln>
            <a:noFill/>
          </a:ln>
        </p:spPr>
        <p:txBody>
          <a:bodyPr spcFirstLastPara="1" wrap="square" lIns="68575" tIns="34275" rIns="68575" bIns="34275" anchor="ctr" anchorCtr="0"/>
          <a:lstStyle>
            <a:lvl1pPr marL="457200" lvl="0" indent="-228600" algn="l">
              <a:spcBef>
                <a:spcPts val="300"/>
              </a:spcBef>
              <a:spcAft>
                <a:spcPts val="0"/>
              </a:spcAft>
              <a:buSzPts val="1500"/>
              <a:buNone/>
              <a:defRPr sz="1500">
                <a:solidFill>
                  <a:schemeClr val="lt1"/>
                </a:solidFill>
              </a:defRPr>
            </a:lvl1pPr>
            <a:lvl2pPr marL="914400" lvl="1" indent="-228600" algn="l">
              <a:spcBef>
                <a:spcPts val="500"/>
              </a:spcBef>
              <a:spcAft>
                <a:spcPts val="0"/>
              </a:spcAft>
              <a:buSzPts val="1400"/>
              <a:buNone/>
              <a:defRPr sz="1400">
                <a:solidFill>
                  <a:schemeClr val="lt1"/>
                </a:solidFill>
              </a:defRPr>
            </a:lvl2pPr>
            <a:lvl3pPr marL="1371600" lvl="2" indent="-228600" algn="l">
              <a:spcBef>
                <a:spcPts val="500"/>
              </a:spcBef>
              <a:spcAft>
                <a:spcPts val="0"/>
              </a:spcAft>
              <a:buSzPts val="1200"/>
              <a:buNone/>
              <a:defRPr sz="1200">
                <a:solidFill>
                  <a:schemeClr val="lt1"/>
                </a:solidFill>
              </a:defRPr>
            </a:lvl3pPr>
            <a:lvl4pPr marL="1828800" lvl="3" indent="-228600" algn="l">
              <a:spcBef>
                <a:spcPts val="500"/>
              </a:spcBef>
              <a:spcAft>
                <a:spcPts val="0"/>
              </a:spcAft>
              <a:buSzPts val="1100"/>
              <a:buNone/>
              <a:defRPr sz="1100">
                <a:solidFill>
                  <a:schemeClr val="lt1"/>
                </a:solidFill>
              </a:defRPr>
            </a:lvl4pPr>
            <a:lvl5pPr marL="2286000" lvl="4" indent="-228600" algn="l">
              <a:spcBef>
                <a:spcPts val="500"/>
              </a:spcBef>
              <a:spcAft>
                <a:spcPts val="0"/>
              </a:spcAft>
              <a:buSzPts val="1100"/>
              <a:buNone/>
              <a:defRPr sz="1100">
                <a:solidFill>
                  <a:schemeClr val="lt1"/>
                </a:solidFill>
              </a:defRPr>
            </a:lvl5pPr>
            <a:lvl6pPr marL="2743200" lvl="5" indent="-228600" algn="l">
              <a:spcBef>
                <a:spcPts val="500"/>
              </a:spcBef>
              <a:spcAft>
                <a:spcPts val="0"/>
              </a:spcAft>
              <a:buSzPts val="1100"/>
              <a:buNone/>
              <a:defRPr sz="1100">
                <a:solidFill>
                  <a:schemeClr val="lt1"/>
                </a:solidFill>
              </a:defRPr>
            </a:lvl6pPr>
            <a:lvl7pPr marL="3200400" lvl="6" indent="-228600" algn="l">
              <a:spcBef>
                <a:spcPts val="500"/>
              </a:spcBef>
              <a:spcAft>
                <a:spcPts val="0"/>
              </a:spcAft>
              <a:buSzPts val="1100"/>
              <a:buNone/>
              <a:defRPr sz="1100">
                <a:solidFill>
                  <a:schemeClr val="lt1"/>
                </a:solidFill>
              </a:defRPr>
            </a:lvl7pPr>
            <a:lvl8pPr marL="3657600" lvl="7" indent="-228600" algn="l">
              <a:spcBef>
                <a:spcPts val="500"/>
              </a:spcBef>
              <a:spcAft>
                <a:spcPts val="0"/>
              </a:spcAft>
              <a:buSzPts val="1100"/>
              <a:buNone/>
              <a:defRPr sz="1100">
                <a:solidFill>
                  <a:schemeClr val="lt1"/>
                </a:solidFill>
              </a:defRPr>
            </a:lvl8pPr>
            <a:lvl9pPr marL="4114800" lvl="8" indent="-228600" algn="l">
              <a:spcBef>
                <a:spcPts val="500"/>
              </a:spcBef>
              <a:spcAft>
                <a:spcPts val="500"/>
              </a:spcAft>
              <a:buSzPts val="1100"/>
              <a:buNone/>
              <a:defRPr sz="1100">
                <a:solidFill>
                  <a:schemeClr val="lt1"/>
                </a:solidFill>
              </a:defRPr>
            </a:lvl9pPr>
          </a:lstStyle>
          <a:p>
            <a:endParaRPr/>
          </a:p>
        </p:txBody>
      </p:sp>
      <p:sp>
        <p:nvSpPr>
          <p:cNvPr id="123" name="Google Shape;123;p24"/>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4" name="Google Shape;124;p24"/>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5" name="Google Shape;125;p24"/>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26"/>
        <p:cNvGrpSpPr/>
        <p:nvPr/>
      </p:nvGrpSpPr>
      <p:grpSpPr>
        <a:xfrm>
          <a:off x="0" y="0"/>
          <a:ext cx="0" cy="0"/>
          <a:chOff x="0" y="0"/>
          <a:chExt cx="0" cy="0"/>
        </a:xfrm>
      </p:grpSpPr>
      <p:sp>
        <p:nvSpPr>
          <p:cNvPr id="127" name="Google Shape;127;p25"/>
          <p:cNvSpPr txBox="1"/>
          <p:nvPr/>
        </p:nvSpPr>
        <p:spPr>
          <a:xfrm>
            <a:off x="627459" y="590118"/>
            <a:ext cx="457200" cy="438582"/>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Clr>
                <a:schemeClr val="accent1"/>
              </a:buClr>
              <a:buSzPts val="6000"/>
              <a:buFont typeface="Century Gothic"/>
              <a:buNone/>
            </a:pPr>
            <a:r>
              <a:rPr lang="en" sz="6000" b="0" i="0" u="none" strike="noStrike" cap="none">
                <a:solidFill>
                  <a:schemeClr val="accent1"/>
                </a:solidFill>
                <a:latin typeface="Century Gothic"/>
                <a:ea typeface="Century Gothic"/>
                <a:cs typeface="Century Gothic"/>
                <a:sym typeface="Century Gothic"/>
              </a:rPr>
              <a:t>“</a:t>
            </a:r>
            <a:endParaRPr sz="1100"/>
          </a:p>
        </p:txBody>
      </p:sp>
      <p:sp>
        <p:nvSpPr>
          <p:cNvPr id="128" name="Google Shape;128;p25"/>
          <p:cNvSpPr txBox="1"/>
          <p:nvPr/>
        </p:nvSpPr>
        <p:spPr>
          <a:xfrm>
            <a:off x="7828359" y="2057400"/>
            <a:ext cx="457200" cy="438582"/>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Clr>
                <a:schemeClr val="accent1"/>
              </a:buClr>
              <a:buSzPts val="6000"/>
              <a:buFont typeface="Century Gothic"/>
              <a:buNone/>
            </a:pPr>
            <a:r>
              <a:rPr lang="en" sz="6000" b="0" i="0" u="none" strike="noStrike" cap="none">
                <a:solidFill>
                  <a:schemeClr val="accent1"/>
                </a:solidFill>
                <a:latin typeface="Century Gothic"/>
                <a:ea typeface="Century Gothic"/>
                <a:cs typeface="Century Gothic"/>
                <a:sym typeface="Century Gothic"/>
              </a:rPr>
              <a:t>”</a:t>
            </a:r>
            <a:endParaRPr sz="1100"/>
          </a:p>
        </p:txBody>
      </p:sp>
      <p:sp>
        <p:nvSpPr>
          <p:cNvPr id="129" name="Google Shape;129;p25"/>
          <p:cNvSpPr txBox="1">
            <a:spLocks noGrp="1"/>
          </p:cNvSpPr>
          <p:nvPr>
            <p:ph type="title"/>
          </p:nvPr>
        </p:nvSpPr>
        <p:spPr>
          <a:xfrm>
            <a:off x="1084660" y="457201"/>
            <a:ext cx="6972298" cy="2057399"/>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2400"/>
              <a:buFont typeface="Century Gothic"/>
              <a:buNone/>
              <a:defRPr sz="2400" b="0" cap="none">
                <a:solidFill>
                  <a:schemeClr val="lt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0" name="Google Shape;130;p25"/>
          <p:cNvSpPr txBox="1">
            <a:spLocks noGrp="1"/>
          </p:cNvSpPr>
          <p:nvPr>
            <p:ph type="body" idx="1"/>
          </p:nvPr>
        </p:nvSpPr>
        <p:spPr>
          <a:xfrm>
            <a:off x="1256109" y="2514600"/>
            <a:ext cx="6629401" cy="285750"/>
          </a:xfrm>
          <a:prstGeom prst="rect">
            <a:avLst/>
          </a:prstGeom>
          <a:noFill/>
          <a:ln>
            <a:noFill/>
          </a:ln>
        </p:spPr>
        <p:txBody>
          <a:bodyPr spcFirstLastPara="1" wrap="square" lIns="68575" tIns="34275" rIns="68575" bIns="34275" anchor="ctr" anchorCtr="0"/>
          <a:lstStyle>
            <a:lvl1pPr marL="457200" lvl="0" indent="-228600" algn="l">
              <a:spcBef>
                <a:spcPts val="300"/>
              </a:spcBef>
              <a:spcAft>
                <a:spcPts val="0"/>
              </a:spcAft>
              <a:buSzPts val="1500"/>
              <a:buFont typeface="Century Gothic"/>
              <a:buNone/>
              <a:defRPr/>
            </a:lvl1pPr>
            <a:lvl2pPr marL="914400" lvl="1" indent="-228600" algn="l">
              <a:spcBef>
                <a:spcPts val="500"/>
              </a:spcBef>
              <a:spcAft>
                <a:spcPts val="0"/>
              </a:spcAft>
              <a:buSzPts val="1400"/>
              <a:buFont typeface="Century Gothic"/>
              <a:buNone/>
              <a:defRPr/>
            </a:lvl2pPr>
            <a:lvl3pPr marL="1371600" lvl="2" indent="-228600" algn="l">
              <a:spcBef>
                <a:spcPts val="500"/>
              </a:spcBef>
              <a:spcAft>
                <a:spcPts val="0"/>
              </a:spcAft>
              <a:buSzPts val="1200"/>
              <a:buFont typeface="Century Gothic"/>
              <a:buNone/>
              <a:defRPr/>
            </a:lvl3pPr>
            <a:lvl4pPr marL="1828800" lvl="3" indent="-228600" algn="l">
              <a:spcBef>
                <a:spcPts val="500"/>
              </a:spcBef>
              <a:spcAft>
                <a:spcPts val="0"/>
              </a:spcAft>
              <a:buSzPts val="1100"/>
              <a:buFont typeface="Century Gothic"/>
              <a:buNone/>
              <a:defRPr/>
            </a:lvl4pPr>
            <a:lvl5pPr marL="2286000" lvl="4" indent="-228600" algn="l">
              <a:spcBef>
                <a:spcPts val="500"/>
              </a:spcBef>
              <a:spcAft>
                <a:spcPts val="0"/>
              </a:spcAft>
              <a:buSzPts val="1100"/>
              <a:buFont typeface="Century Gothic"/>
              <a:buNone/>
              <a:defRPr/>
            </a:lvl5pPr>
            <a:lvl6pPr marL="2743200" lvl="5" indent="-317500" algn="l">
              <a:spcBef>
                <a:spcPts val="500"/>
              </a:spcBef>
              <a:spcAft>
                <a:spcPts val="0"/>
              </a:spcAft>
              <a:buSzPts val="1400"/>
              <a:buChar char="•"/>
              <a:defRPr/>
            </a:lvl6pPr>
            <a:lvl7pPr marL="3200400" lvl="6" indent="-317500" algn="l">
              <a:spcBef>
                <a:spcPts val="500"/>
              </a:spcBef>
              <a:spcAft>
                <a:spcPts val="0"/>
              </a:spcAft>
              <a:buSzPts val="1400"/>
              <a:buChar char="•"/>
              <a:defRPr/>
            </a:lvl7pPr>
            <a:lvl8pPr marL="3657600" lvl="7" indent="-317500" algn="l">
              <a:spcBef>
                <a:spcPts val="500"/>
              </a:spcBef>
              <a:spcAft>
                <a:spcPts val="0"/>
              </a:spcAft>
              <a:buSzPts val="1400"/>
              <a:buChar char="•"/>
              <a:defRPr/>
            </a:lvl8pPr>
            <a:lvl9pPr marL="4114800" lvl="8" indent="-317500" algn="l">
              <a:spcBef>
                <a:spcPts val="500"/>
              </a:spcBef>
              <a:spcAft>
                <a:spcPts val="500"/>
              </a:spcAft>
              <a:buSzPts val="1400"/>
              <a:buChar char="•"/>
              <a:defRPr/>
            </a:lvl9pPr>
          </a:lstStyle>
          <a:p>
            <a:endParaRPr/>
          </a:p>
        </p:txBody>
      </p:sp>
      <p:sp>
        <p:nvSpPr>
          <p:cNvPr id="131" name="Google Shape;131;p25"/>
          <p:cNvSpPr txBox="1">
            <a:spLocks noGrp="1"/>
          </p:cNvSpPr>
          <p:nvPr>
            <p:ph type="body" idx="2"/>
          </p:nvPr>
        </p:nvSpPr>
        <p:spPr>
          <a:xfrm>
            <a:off x="856058" y="3257550"/>
            <a:ext cx="7429500" cy="1085850"/>
          </a:xfrm>
          <a:prstGeom prst="rect">
            <a:avLst/>
          </a:prstGeom>
          <a:noFill/>
          <a:ln>
            <a:noFill/>
          </a:ln>
        </p:spPr>
        <p:txBody>
          <a:bodyPr spcFirstLastPara="1" wrap="square" lIns="68575" tIns="34275" rIns="68575" bIns="34275" anchor="ctr" anchorCtr="0"/>
          <a:lstStyle>
            <a:lvl1pPr marL="457200" lvl="0" indent="-228600" algn="l">
              <a:spcBef>
                <a:spcPts val="300"/>
              </a:spcBef>
              <a:spcAft>
                <a:spcPts val="0"/>
              </a:spcAft>
              <a:buSzPts val="1500"/>
              <a:buNone/>
              <a:defRPr sz="1500">
                <a:solidFill>
                  <a:schemeClr val="lt1"/>
                </a:solidFill>
              </a:defRPr>
            </a:lvl1pPr>
            <a:lvl2pPr marL="914400" lvl="1" indent="-317500" algn="l">
              <a:spcBef>
                <a:spcPts val="500"/>
              </a:spcBef>
              <a:spcAft>
                <a:spcPts val="0"/>
              </a:spcAft>
              <a:buSzPts val="1400"/>
              <a:buChar char="•"/>
              <a:defRPr/>
            </a:lvl2pPr>
            <a:lvl3pPr marL="1371600" lvl="2" indent="-317500" algn="l">
              <a:spcBef>
                <a:spcPts val="500"/>
              </a:spcBef>
              <a:spcAft>
                <a:spcPts val="0"/>
              </a:spcAft>
              <a:buSzPts val="1400"/>
              <a:buChar char="•"/>
              <a:defRPr/>
            </a:lvl3pPr>
            <a:lvl4pPr marL="1828800" lvl="3" indent="-317500" algn="l">
              <a:spcBef>
                <a:spcPts val="500"/>
              </a:spcBef>
              <a:spcAft>
                <a:spcPts val="0"/>
              </a:spcAft>
              <a:buSzPts val="1400"/>
              <a:buChar char="•"/>
              <a:defRPr/>
            </a:lvl4pPr>
            <a:lvl5pPr marL="2286000" lvl="4" indent="-317500" algn="l">
              <a:spcBef>
                <a:spcPts val="500"/>
              </a:spcBef>
              <a:spcAft>
                <a:spcPts val="0"/>
              </a:spcAft>
              <a:buSzPts val="1400"/>
              <a:buChar char="•"/>
              <a:defRPr/>
            </a:lvl5pPr>
            <a:lvl6pPr marL="2743200" lvl="5" indent="-317500" algn="l">
              <a:spcBef>
                <a:spcPts val="500"/>
              </a:spcBef>
              <a:spcAft>
                <a:spcPts val="0"/>
              </a:spcAft>
              <a:buSzPts val="1400"/>
              <a:buChar char="•"/>
              <a:defRPr/>
            </a:lvl6pPr>
            <a:lvl7pPr marL="3200400" lvl="6" indent="-317500" algn="l">
              <a:spcBef>
                <a:spcPts val="500"/>
              </a:spcBef>
              <a:spcAft>
                <a:spcPts val="0"/>
              </a:spcAft>
              <a:buSzPts val="1400"/>
              <a:buChar char="•"/>
              <a:defRPr/>
            </a:lvl7pPr>
            <a:lvl8pPr marL="3657600" lvl="7" indent="-317500" algn="l">
              <a:spcBef>
                <a:spcPts val="500"/>
              </a:spcBef>
              <a:spcAft>
                <a:spcPts val="0"/>
              </a:spcAft>
              <a:buSzPts val="1400"/>
              <a:buChar char="•"/>
              <a:defRPr/>
            </a:lvl8pPr>
            <a:lvl9pPr marL="4114800" lvl="8" indent="-317500" algn="l">
              <a:spcBef>
                <a:spcPts val="500"/>
              </a:spcBef>
              <a:spcAft>
                <a:spcPts val="500"/>
              </a:spcAft>
              <a:buSzPts val="1400"/>
              <a:buChar char="•"/>
              <a:defRPr/>
            </a:lvl9pPr>
          </a:lstStyle>
          <a:p>
            <a:endParaRPr/>
          </a:p>
        </p:txBody>
      </p:sp>
      <p:sp>
        <p:nvSpPr>
          <p:cNvPr id="132" name="Google Shape;132;p25"/>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3" name="Google Shape;133;p25"/>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4" name="Google Shape;134;p25"/>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856059" y="2481436"/>
            <a:ext cx="7429500" cy="1101600"/>
          </a:xfrm>
          <a:prstGeom prst="rect">
            <a:avLst/>
          </a:prstGeom>
          <a:noFill/>
          <a:ln>
            <a:noFill/>
          </a:ln>
        </p:spPr>
        <p:txBody>
          <a:bodyPr spcFirstLastPara="1" wrap="square" lIns="68575" tIns="34275" rIns="68575" bIns="34275" anchor="b" anchorCtr="0"/>
          <a:lstStyle>
            <a:lvl1pPr lvl="0" algn="l">
              <a:spcBef>
                <a:spcPts val="0"/>
              </a:spcBef>
              <a:spcAft>
                <a:spcPts val="0"/>
              </a:spcAft>
              <a:buClr>
                <a:schemeClr val="lt1"/>
              </a:buClr>
              <a:buSzPts val="2400"/>
              <a:buFont typeface="Century Gothic"/>
              <a:buNone/>
              <a:defRPr sz="2400" b="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7" name="Google Shape;137;p26"/>
          <p:cNvSpPr txBox="1">
            <a:spLocks noGrp="1"/>
          </p:cNvSpPr>
          <p:nvPr>
            <p:ph type="body" idx="1"/>
          </p:nvPr>
        </p:nvSpPr>
        <p:spPr>
          <a:xfrm>
            <a:off x="856057" y="3583036"/>
            <a:ext cx="7429501" cy="645300"/>
          </a:xfrm>
          <a:prstGeom prst="rect">
            <a:avLst/>
          </a:prstGeom>
          <a:noFill/>
          <a:ln>
            <a:noFill/>
          </a:ln>
        </p:spPr>
        <p:txBody>
          <a:bodyPr spcFirstLastPara="1" wrap="square" lIns="68575" tIns="34275" rIns="68575" bIns="34275" anchor="t" anchorCtr="0"/>
          <a:lstStyle>
            <a:lvl1pPr marL="457200" lvl="0" indent="-323850" algn="l">
              <a:spcBef>
                <a:spcPts val="300"/>
              </a:spcBef>
              <a:spcAft>
                <a:spcPts val="0"/>
              </a:spcAft>
              <a:buSzPts val="1500"/>
              <a:buChar char="•"/>
              <a:defRPr sz="1500">
                <a:solidFill>
                  <a:schemeClr val="lt1"/>
                </a:solidFill>
              </a:defRPr>
            </a:lvl1pPr>
            <a:lvl2pPr marL="914400" lvl="1" indent="-317500" algn="l">
              <a:spcBef>
                <a:spcPts val="500"/>
              </a:spcBef>
              <a:spcAft>
                <a:spcPts val="0"/>
              </a:spcAft>
              <a:buSzPts val="1400"/>
              <a:buChar char="•"/>
              <a:defRPr/>
            </a:lvl2pPr>
            <a:lvl3pPr marL="1371600" lvl="2" indent="-317500" algn="l">
              <a:spcBef>
                <a:spcPts val="500"/>
              </a:spcBef>
              <a:spcAft>
                <a:spcPts val="0"/>
              </a:spcAft>
              <a:buSzPts val="1400"/>
              <a:buChar char="•"/>
              <a:defRPr/>
            </a:lvl3pPr>
            <a:lvl4pPr marL="1828800" lvl="3" indent="-317500" algn="l">
              <a:spcBef>
                <a:spcPts val="500"/>
              </a:spcBef>
              <a:spcAft>
                <a:spcPts val="0"/>
              </a:spcAft>
              <a:buSzPts val="1400"/>
              <a:buChar char="•"/>
              <a:defRPr/>
            </a:lvl4pPr>
            <a:lvl5pPr marL="2286000" lvl="4" indent="-317500" algn="l">
              <a:spcBef>
                <a:spcPts val="500"/>
              </a:spcBef>
              <a:spcAft>
                <a:spcPts val="0"/>
              </a:spcAft>
              <a:buSzPts val="1400"/>
              <a:buChar char="•"/>
              <a:defRPr/>
            </a:lvl5pPr>
            <a:lvl6pPr marL="2743200" lvl="5" indent="-317500" algn="l">
              <a:spcBef>
                <a:spcPts val="500"/>
              </a:spcBef>
              <a:spcAft>
                <a:spcPts val="0"/>
              </a:spcAft>
              <a:buSzPts val="1400"/>
              <a:buChar char="•"/>
              <a:defRPr/>
            </a:lvl6pPr>
            <a:lvl7pPr marL="3200400" lvl="6" indent="-317500" algn="l">
              <a:spcBef>
                <a:spcPts val="500"/>
              </a:spcBef>
              <a:spcAft>
                <a:spcPts val="0"/>
              </a:spcAft>
              <a:buSzPts val="1400"/>
              <a:buChar char="•"/>
              <a:defRPr/>
            </a:lvl7pPr>
            <a:lvl8pPr marL="3657600" lvl="7" indent="-317500" algn="l">
              <a:spcBef>
                <a:spcPts val="500"/>
              </a:spcBef>
              <a:spcAft>
                <a:spcPts val="0"/>
              </a:spcAft>
              <a:buSzPts val="1400"/>
              <a:buChar char="•"/>
              <a:defRPr/>
            </a:lvl8pPr>
            <a:lvl9pPr marL="4114800" lvl="8" indent="-317500" algn="l">
              <a:spcBef>
                <a:spcPts val="500"/>
              </a:spcBef>
              <a:spcAft>
                <a:spcPts val="500"/>
              </a:spcAft>
              <a:buSzPts val="1400"/>
              <a:buChar char="•"/>
              <a:defRPr/>
            </a:lvl9pPr>
          </a:lstStyle>
          <a:p>
            <a:endParaRPr/>
          </a:p>
        </p:txBody>
      </p:sp>
      <p:sp>
        <p:nvSpPr>
          <p:cNvPr id="138" name="Google Shape;138;p26"/>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9" name="Google Shape;139;p26"/>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0" name="Google Shape;140;p26"/>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41"/>
        <p:cNvGrpSpPr/>
        <p:nvPr/>
      </p:nvGrpSpPr>
      <p:grpSpPr>
        <a:xfrm>
          <a:off x="0" y="0"/>
          <a:ext cx="0" cy="0"/>
          <a:chOff x="0" y="0"/>
          <a:chExt cx="0" cy="0"/>
        </a:xfrm>
      </p:grpSpPr>
      <p:sp>
        <p:nvSpPr>
          <p:cNvPr id="142" name="Google Shape;142;p27"/>
          <p:cNvSpPr txBox="1"/>
          <p:nvPr/>
        </p:nvSpPr>
        <p:spPr>
          <a:xfrm>
            <a:off x="627459" y="590118"/>
            <a:ext cx="457200" cy="438582"/>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Clr>
                <a:schemeClr val="accent1"/>
              </a:buClr>
              <a:buSzPts val="6000"/>
              <a:buFont typeface="Century Gothic"/>
              <a:buNone/>
            </a:pPr>
            <a:r>
              <a:rPr lang="en" sz="6000" b="0" i="0" u="none" strike="noStrike" cap="none">
                <a:solidFill>
                  <a:schemeClr val="accent1"/>
                </a:solidFill>
                <a:latin typeface="Century Gothic"/>
                <a:ea typeface="Century Gothic"/>
                <a:cs typeface="Century Gothic"/>
                <a:sym typeface="Century Gothic"/>
              </a:rPr>
              <a:t>“</a:t>
            </a:r>
            <a:endParaRPr sz="1100"/>
          </a:p>
        </p:txBody>
      </p:sp>
      <p:sp>
        <p:nvSpPr>
          <p:cNvPr id="143" name="Google Shape;143;p27"/>
          <p:cNvSpPr txBox="1"/>
          <p:nvPr/>
        </p:nvSpPr>
        <p:spPr>
          <a:xfrm>
            <a:off x="7828359" y="2057400"/>
            <a:ext cx="457200" cy="438582"/>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Clr>
                <a:schemeClr val="accent1"/>
              </a:buClr>
              <a:buSzPts val="6000"/>
              <a:buFont typeface="Century Gothic"/>
              <a:buNone/>
            </a:pPr>
            <a:r>
              <a:rPr lang="en" sz="6000" b="0" i="0" u="none" strike="noStrike" cap="none">
                <a:solidFill>
                  <a:schemeClr val="accent1"/>
                </a:solidFill>
                <a:latin typeface="Century Gothic"/>
                <a:ea typeface="Century Gothic"/>
                <a:cs typeface="Century Gothic"/>
                <a:sym typeface="Century Gothic"/>
              </a:rPr>
              <a:t>”</a:t>
            </a:r>
            <a:endParaRPr sz="1100"/>
          </a:p>
        </p:txBody>
      </p:sp>
      <p:sp>
        <p:nvSpPr>
          <p:cNvPr id="144" name="Google Shape;144;p27"/>
          <p:cNvSpPr txBox="1">
            <a:spLocks noGrp="1"/>
          </p:cNvSpPr>
          <p:nvPr>
            <p:ph type="title"/>
          </p:nvPr>
        </p:nvSpPr>
        <p:spPr>
          <a:xfrm>
            <a:off x="1084660" y="457201"/>
            <a:ext cx="6972298" cy="2057399"/>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2400"/>
              <a:buFont typeface="Century Gothic"/>
              <a:buNone/>
              <a:defRPr sz="2400" b="0" cap="none">
                <a:solidFill>
                  <a:schemeClr val="lt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5" name="Google Shape;145;p27"/>
          <p:cNvSpPr txBox="1">
            <a:spLocks noGrp="1"/>
          </p:cNvSpPr>
          <p:nvPr>
            <p:ph type="body" idx="1"/>
          </p:nvPr>
        </p:nvSpPr>
        <p:spPr>
          <a:xfrm>
            <a:off x="856059" y="2914650"/>
            <a:ext cx="7429500" cy="666750"/>
          </a:xfrm>
          <a:prstGeom prst="rect">
            <a:avLst/>
          </a:prstGeom>
          <a:noFill/>
          <a:ln>
            <a:noFill/>
          </a:ln>
        </p:spPr>
        <p:txBody>
          <a:bodyPr spcFirstLastPara="1" wrap="square" lIns="68575" tIns="34275" rIns="68575" bIns="34275" anchor="b" anchorCtr="0"/>
          <a:lstStyle>
            <a:lvl1pPr marL="457200" lvl="0" indent="-228600" algn="l">
              <a:spcBef>
                <a:spcPts val="400"/>
              </a:spcBef>
              <a:spcAft>
                <a:spcPts val="0"/>
              </a:spcAft>
              <a:buSzPts val="1800"/>
              <a:buNone/>
              <a:defRPr sz="1800" b="0" cap="none">
                <a:solidFill>
                  <a:schemeClr val="lt1"/>
                </a:solidFill>
              </a:defRPr>
            </a:lvl1pPr>
            <a:lvl2pPr marL="914400" lvl="1" indent="-317500" algn="l">
              <a:spcBef>
                <a:spcPts val="500"/>
              </a:spcBef>
              <a:spcAft>
                <a:spcPts val="0"/>
              </a:spcAft>
              <a:buSzPts val="1400"/>
              <a:buChar char="•"/>
              <a:defRPr/>
            </a:lvl2pPr>
            <a:lvl3pPr marL="1371600" lvl="2" indent="-317500" algn="l">
              <a:spcBef>
                <a:spcPts val="500"/>
              </a:spcBef>
              <a:spcAft>
                <a:spcPts val="0"/>
              </a:spcAft>
              <a:buSzPts val="1400"/>
              <a:buChar char="•"/>
              <a:defRPr/>
            </a:lvl3pPr>
            <a:lvl4pPr marL="1828800" lvl="3" indent="-317500" algn="l">
              <a:spcBef>
                <a:spcPts val="500"/>
              </a:spcBef>
              <a:spcAft>
                <a:spcPts val="0"/>
              </a:spcAft>
              <a:buSzPts val="1400"/>
              <a:buChar char="•"/>
              <a:defRPr/>
            </a:lvl4pPr>
            <a:lvl5pPr marL="2286000" lvl="4" indent="-317500" algn="l">
              <a:spcBef>
                <a:spcPts val="500"/>
              </a:spcBef>
              <a:spcAft>
                <a:spcPts val="0"/>
              </a:spcAft>
              <a:buSzPts val="1400"/>
              <a:buChar char="•"/>
              <a:defRPr/>
            </a:lvl5pPr>
            <a:lvl6pPr marL="2743200" lvl="5" indent="-317500" algn="l">
              <a:spcBef>
                <a:spcPts val="500"/>
              </a:spcBef>
              <a:spcAft>
                <a:spcPts val="0"/>
              </a:spcAft>
              <a:buSzPts val="1400"/>
              <a:buChar char="•"/>
              <a:defRPr/>
            </a:lvl6pPr>
            <a:lvl7pPr marL="3200400" lvl="6" indent="-317500" algn="l">
              <a:spcBef>
                <a:spcPts val="500"/>
              </a:spcBef>
              <a:spcAft>
                <a:spcPts val="0"/>
              </a:spcAft>
              <a:buSzPts val="1400"/>
              <a:buChar char="•"/>
              <a:defRPr/>
            </a:lvl7pPr>
            <a:lvl8pPr marL="3657600" lvl="7" indent="-317500" algn="l">
              <a:spcBef>
                <a:spcPts val="500"/>
              </a:spcBef>
              <a:spcAft>
                <a:spcPts val="0"/>
              </a:spcAft>
              <a:buSzPts val="1400"/>
              <a:buChar char="•"/>
              <a:defRPr/>
            </a:lvl8pPr>
            <a:lvl9pPr marL="4114800" lvl="8" indent="-317500" algn="l">
              <a:spcBef>
                <a:spcPts val="500"/>
              </a:spcBef>
              <a:spcAft>
                <a:spcPts val="500"/>
              </a:spcAft>
              <a:buSzPts val="1400"/>
              <a:buChar char="•"/>
              <a:defRPr/>
            </a:lvl9pPr>
          </a:lstStyle>
          <a:p>
            <a:endParaRPr/>
          </a:p>
        </p:txBody>
      </p:sp>
      <p:sp>
        <p:nvSpPr>
          <p:cNvPr id="146" name="Google Shape;146;p27"/>
          <p:cNvSpPr txBox="1">
            <a:spLocks noGrp="1"/>
          </p:cNvSpPr>
          <p:nvPr>
            <p:ph type="body" idx="2"/>
          </p:nvPr>
        </p:nvSpPr>
        <p:spPr>
          <a:xfrm>
            <a:off x="856058" y="3581400"/>
            <a:ext cx="7429500" cy="762000"/>
          </a:xfrm>
          <a:prstGeom prst="rect">
            <a:avLst/>
          </a:prstGeom>
          <a:noFill/>
          <a:ln>
            <a:noFill/>
          </a:ln>
        </p:spPr>
        <p:txBody>
          <a:bodyPr spcFirstLastPara="1" wrap="square" lIns="68575" tIns="34275" rIns="68575" bIns="34275" anchor="t" anchorCtr="0"/>
          <a:lstStyle>
            <a:lvl1pPr marL="457200" lvl="0" indent="-228600" algn="l">
              <a:spcBef>
                <a:spcPts val="300"/>
              </a:spcBef>
              <a:spcAft>
                <a:spcPts val="0"/>
              </a:spcAft>
              <a:buSzPts val="1400"/>
              <a:buNone/>
              <a:defRPr sz="1400">
                <a:solidFill>
                  <a:schemeClr val="lt1"/>
                </a:solidFill>
              </a:defRPr>
            </a:lvl1pPr>
            <a:lvl2pPr marL="914400" lvl="1" indent="-228600" algn="l">
              <a:spcBef>
                <a:spcPts val="500"/>
              </a:spcBef>
              <a:spcAft>
                <a:spcPts val="0"/>
              </a:spcAft>
              <a:buSzPts val="1400"/>
              <a:buNone/>
              <a:defRPr sz="1400">
                <a:solidFill>
                  <a:schemeClr val="lt1"/>
                </a:solidFill>
              </a:defRPr>
            </a:lvl2pPr>
            <a:lvl3pPr marL="1371600" lvl="2" indent="-228600" algn="l">
              <a:spcBef>
                <a:spcPts val="500"/>
              </a:spcBef>
              <a:spcAft>
                <a:spcPts val="0"/>
              </a:spcAft>
              <a:buSzPts val="1200"/>
              <a:buNone/>
              <a:defRPr sz="1200">
                <a:solidFill>
                  <a:schemeClr val="lt1"/>
                </a:solidFill>
              </a:defRPr>
            </a:lvl3pPr>
            <a:lvl4pPr marL="1828800" lvl="3" indent="-228600" algn="l">
              <a:spcBef>
                <a:spcPts val="500"/>
              </a:spcBef>
              <a:spcAft>
                <a:spcPts val="0"/>
              </a:spcAft>
              <a:buSzPts val="1100"/>
              <a:buNone/>
              <a:defRPr sz="1100">
                <a:solidFill>
                  <a:schemeClr val="lt1"/>
                </a:solidFill>
              </a:defRPr>
            </a:lvl4pPr>
            <a:lvl5pPr marL="2286000" lvl="4" indent="-228600" algn="l">
              <a:spcBef>
                <a:spcPts val="500"/>
              </a:spcBef>
              <a:spcAft>
                <a:spcPts val="0"/>
              </a:spcAft>
              <a:buSzPts val="1100"/>
              <a:buNone/>
              <a:defRPr sz="1100">
                <a:solidFill>
                  <a:schemeClr val="lt1"/>
                </a:solidFill>
              </a:defRPr>
            </a:lvl5pPr>
            <a:lvl6pPr marL="2743200" lvl="5" indent="-228600" algn="l">
              <a:spcBef>
                <a:spcPts val="500"/>
              </a:spcBef>
              <a:spcAft>
                <a:spcPts val="0"/>
              </a:spcAft>
              <a:buSzPts val="1100"/>
              <a:buNone/>
              <a:defRPr sz="1100">
                <a:solidFill>
                  <a:schemeClr val="lt1"/>
                </a:solidFill>
              </a:defRPr>
            </a:lvl6pPr>
            <a:lvl7pPr marL="3200400" lvl="6" indent="-228600" algn="l">
              <a:spcBef>
                <a:spcPts val="500"/>
              </a:spcBef>
              <a:spcAft>
                <a:spcPts val="0"/>
              </a:spcAft>
              <a:buSzPts val="1100"/>
              <a:buNone/>
              <a:defRPr sz="1100">
                <a:solidFill>
                  <a:schemeClr val="lt1"/>
                </a:solidFill>
              </a:defRPr>
            </a:lvl7pPr>
            <a:lvl8pPr marL="3657600" lvl="7" indent="-228600" algn="l">
              <a:spcBef>
                <a:spcPts val="500"/>
              </a:spcBef>
              <a:spcAft>
                <a:spcPts val="0"/>
              </a:spcAft>
              <a:buSzPts val="1100"/>
              <a:buNone/>
              <a:defRPr sz="1100">
                <a:solidFill>
                  <a:schemeClr val="lt1"/>
                </a:solidFill>
              </a:defRPr>
            </a:lvl8pPr>
            <a:lvl9pPr marL="4114800" lvl="8" indent="-228600" algn="l">
              <a:spcBef>
                <a:spcPts val="500"/>
              </a:spcBef>
              <a:spcAft>
                <a:spcPts val="500"/>
              </a:spcAft>
              <a:buSzPts val="1100"/>
              <a:buNone/>
              <a:defRPr sz="1100">
                <a:solidFill>
                  <a:schemeClr val="lt1"/>
                </a:solidFill>
              </a:defRPr>
            </a:lvl9pPr>
          </a:lstStyle>
          <a:p>
            <a:endParaRPr/>
          </a:p>
        </p:txBody>
      </p:sp>
      <p:sp>
        <p:nvSpPr>
          <p:cNvPr id="147" name="Google Shape;147;p27"/>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8" name="Google Shape;148;p27"/>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9" name="Google Shape;149;p27"/>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856059" y="457201"/>
            <a:ext cx="7429499" cy="2057399"/>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2400"/>
              <a:buFont typeface="Century Gothic"/>
              <a:buNone/>
              <a:defRPr b="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2" name="Google Shape;152;p28"/>
          <p:cNvSpPr txBox="1">
            <a:spLocks noGrp="1"/>
          </p:cNvSpPr>
          <p:nvPr>
            <p:ph type="body" idx="1"/>
          </p:nvPr>
        </p:nvSpPr>
        <p:spPr>
          <a:xfrm>
            <a:off x="856059" y="2628900"/>
            <a:ext cx="7429500" cy="628650"/>
          </a:xfrm>
          <a:prstGeom prst="rect">
            <a:avLst/>
          </a:prstGeom>
          <a:noFill/>
          <a:ln>
            <a:noFill/>
          </a:ln>
        </p:spPr>
        <p:txBody>
          <a:bodyPr spcFirstLastPara="1" wrap="square" lIns="68575" tIns="34275" rIns="68575" bIns="34275" anchor="b" anchorCtr="0"/>
          <a:lstStyle>
            <a:lvl1pPr marL="457200" lvl="0" indent="-228600" algn="l">
              <a:spcBef>
                <a:spcPts val="400"/>
              </a:spcBef>
              <a:spcAft>
                <a:spcPts val="0"/>
              </a:spcAft>
              <a:buSzPts val="2100"/>
              <a:buNone/>
              <a:defRPr sz="2100" b="0" cap="none">
                <a:solidFill>
                  <a:schemeClr val="lt1"/>
                </a:solidFill>
              </a:defRPr>
            </a:lvl1pPr>
            <a:lvl2pPr marL="914400" lvl="1" indent="-317500" algn="l">
              <a:spcBef>
                <a:spcPts val="500"/>
              </a:spcBef>
              <a:spcAft>
                <a:spcPts val="0"/>
              </a:spcAft>
              <a:buSzPts val="1400"/>
              <a:buChar char="•"/>
              <a:defRPr/>
            </a:lvl2pPr>
            <a:lvl3pPr marL="1371600" lvl="2" indent="-317500" algn="l">
              <a:spcBef>
                <a:spcPts val="500"/>
              </a:spcBef>
              <a:spcAft>
                <a:spcPts val="0"/>
              </a:spcAft>
              <a:buSzPts val="1400"/>
              <a:buChar char="•"/>
              <a:defRPr/>
            </a:lvl3pPr>
            <a:lvl4pPr marL="1828800" lvl="3" indent="-317500" algn="l">
              <a:spcBef>
                <a:spcPts val="500"/>
              </a:spcBef>
              <a:spcAft>
                <a:spcPts val="0"/>
              </a:spcAft>
              <a:buSzPts val="1400"/>
              <a:buChar char="•"/>
              <a:defRPr/>
            </a:lvl4pPr>
            <a:lvl5pPr marL="2286000" lvl="4" indent="-317500" algn="l">
              <a:spcBef>
                <a:spcPts val="500"/>
              </a:spcBef>
              <a:spcAft>
                <a:spcPts val="0"/>
              </a:spcAft>
              <a:buSzPts val="1400"/>
              <a:buChar char="•"/>
              <a:defRPr/>
            </a:lvl5pPr>
            <a:lvl6pPr marL="2743200" lvl="5" indent="-317500" algn="l">
              <a:spcBef>
                <a:spcPts val="500"/>
              </a:spcBef>
              <a:spcAft>
                <a:spcPts val="0"/>
              </a:spcAft>
              <a:buSzPts val="1400"/>
              <a:buChar char="•"/>
              <a:defRPr/>
            </a:lvl6pPr>
            <a:lvl7pPr marL="3200400" lvl="6" indent="-317500" algn="l">
              <a:spcBef>
                <a:spcPts val="500"/>
              </a:spcBef>
              <a:spcAft>
                <a:spcPts val="0"/>
              </a:spcAft>
              <a:buSzPts val="1400"/>
              <a:buChar char="•"/>
              <a:defRPr/>
            </a:lvl7pPr>
            <a:lvl8pPr marL="3657600" lvl="7" indent="-317500" algn="l">
              <a:spcBef>
                <a:spcPts val="500"/>
              </a:spcBef>
              <a:spcAft>
                <a:spcPts val="0"/>
              </a:spcAft>
              <a:buSzPts val="1400"/>
              <a:buChar char="•"/>
              <a:defRPr/>
            </a:lvl8pPr>
            <a:lvl9pPr marL="4114800" lvl="8" indent="-317500" algn="l">
              <a:spcBef>
                <a:spcPts val="500"/>
              </a:spcBef>
              <a:spcAft>
                <a:spcPts val="500"/>
              </a:spcAft>
              <a:buSzPts val="1400"/>
              <a:buChar char="•"/>
              <a:defRPr/>
            </a:lvl9pPr>
          </a:lstStyle>
          <a:p>
            <a:endParaRPr/>
          </a:p>
        </p:txBody>
      </p:sp>
      <p:sp>
        <p:nvSpPr>
          <p:cNvPr id="153" name="Google Shape;153;p28"/>
          <p:cNvSpPr txBox="1">
            <a:spLocks noGrp="1"/>
          </p:cNvSpPr>
          <p:nvPr>
            <p:ph type="body" idx="2"/>
          </p:nvPr>
        </p:nvSpPr>
        <p:spPr>
          <a:xfrm>
            <a:off x="856058" y="3257550"/>
            <a:ext cx="7429500" cy="1085850"/>
          </a:xfrm>
          <a:prstGeom prst="rect">
            <a:avLst/>
          </a:prstGeom>
          <a:noFill/>
          <a:ln>
            <a:noFill/>
          </a:ln>
        </p:spPr>
        <p:txBody>
          <a:bodyPr spcFirstLastPara="1" wrap="square" lIns="68575" tIns="34275" rIns="68575" bIns="34275" anchor="t" anchorCtr="0"/>
          <a:lstStyle>
            <a:lvl1pPr marL="457200" lvl="0" indent="-228600" algn="l">
              <a:spcBef>
                <a:spcPts val="300"/>
              </a:spcBef>
              <a:spcAft>
                <a:spcPts val="0"/>
              </a:spcAft>
              <a:buSzPts val="1400"/>
              <a:buNone/>
              <a:defRPr sz="1400">
                <a:solidFill>
                  <a:schemeClr val="lt1"/>
                </a:solidFill>
              </a:defRPr>
            </a:lvl1pPr>
            <a:lvl2pPr marL="914400" lvl="1" indent="-228600" algn="l">
              <a:spcBef>
                <a:spcPts val="500"/>
              </a:spcBef>
              <a:spcAft>
                <a:spcPts val="0"/>
              </a:spcAft>
              <a:buSzPts val="1400"/>
              <a:buNone/>
              <a:defRPr sz="1400">
                <a:solidFill>
                  <a:schemeClr val="lt1"/>
                </a:solidFill>
              </a:defRPr>
            </a:lvl2pPr>
            <a:lvl3pPr marL="1371600" lvl="2" indent="-228600" algn="l">
              <a:spcBef>
                <a:spcPts val="500"/>
              </a:spcBef>
              <a:spcAft>
                <a:spcPts val="0"/>
              </a:spcAft>
              <a:buSzPts val="1200"/>
              <a:buNone/>
              <a:defRPr sz="1200">
                <a:solidFill>
                  <a:schemeClr val="lt1"/>
                </a:solidFill>
              </a:defRPr>
            </a:lvl3pPr>
            <a:lvl4pPr marL="1828800" lvl="3" indent="-228600" algn="l">
              <a:spcBef>
                <a:spcPts val="500"/>
              </a:spcBef>
              <a:spcAft>
                <a:spcPts val="0"/>
              </a:spcAft>
              <a:buSzPts val="1100"/>
              <a:buNone/>
              <a:defRPr sz="1100">
                <a:solidFill>
                  <a:schemeClr val="lt1"/>
                </a:solidFill>
              </a:defRPr>
            </a:lvl4pPr>
            <a:lvl5pPr marL="2286000" lvl="4" indent="-228600" algn="l">
              <a:spcBef>
                <a:spcPts val="500"/>
              </a:spcBef>
              <a:spcAft>
                <a:spcPts val="0"/>
              </a:spcAft>
              <a:buSzPts val="1100"/>
              <a:buNone/>
              <a:defRPr sz="1100">
                <a:solidFill>
                  <a:schemeClr val="lt1"/>
                </a:solidFill>
              </a:defRPr>
            </a:lvl5pPr>
            <a:lvl6pPr marL="2743200" lvl="5" indent="-228600" algn="l">
              <a:spcBef>
                <a:spcPts val="500"/>
              </a:spcBef>
              <a:spcAft>
                <a:spcPts val="0"/>
              </a:spcAft>
              <a:buSzPts val="1100"/>
              <a:buNone/>
              <a:defRPr sz="1100">
                <a:solidFill>
                  <a:schemeClr val="lt1"/>
                </a:solidFill>
              </a:defRPr>
            </a:lvl6pPr>
            <a:lvl7pPr marL="3200400" lvl="6" indent="-228600" algn="l">
              <a:spcBef>
                <a:spcPts val="500"/>
              </a:spcBef>
              <a:spcAft>
                <a:spcPts val="0"/>
              </a:spcAft>
              <a:buSzPts val="1100"/>
              <a:buNone/>
              <a:defRPr sz="1100">
                <a:solidFill>
                  <a:schemeClr val="lt1"/>
                </a:solidFill>
              </a:defRPr>
            </a:lvl7pPr>
            <a:lvl8pPr marL="3657600" lvl="7" indent="-228600" algn="l">
              <a:spcBef>
                <a:spcPts val="500"/>
              </a:spcBef>
              <a:spcAft>
                <a:spcPts val="0"/>
              </a:spcAft>
              <a:buSzPts val="1100"/>
              <a:buNone/>
              <a:defRPr sz="1100">
                <a:solidFill>
                  <a:schemeClr val="lt1"/>
                </a:solidFill>
              </a:defRPr>
            </a:lvl8pPr>
            <a:lvl9pPr marL="4114800" lvl="8" indent="-228600" algn="l">
              <a:spcBef>
                <a:spcPts val="500"/>
              </a:spcBef>
              <a:spcAft>
                <a:spcPts val="500"/>
              </a:spcAft>
              <a:buSzPts val="1100"/>
              <a:buNone/>
              <a:defRPr sz="1100">
                <a:solidFill>
                  <a:schemeClr val="lt1"/>
                </a:solidFill>
              </a:defRPr>
            </a:lvl9pPr>
          </a:lstStyle>
          <a:p>
            <a:endParaRPr/>
          </a:p>
        </p:txBody>
      </p:sp>
      <p:sp>
        <p:nvSpPr>
          <p:cNvPr id="154" name="Google Shape;154;p28"/>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5" name="Google Shape;155;p28"/>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6" name="Google Shape;156;p28"/>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57"/>
        <p:cNvGrpSpPr/>
        <p:nvPr/>
      </p:nvGrpSpPr>
      <p:grpSpPr>
        <a:xfrm>
          <a:off x="0" y="0"/>
          <a:ext cx="0" cy="0"/>
          <a:chOff x="0" y="0"/>
          <a:chExt cx="0" cy="0"/>
        </a:xfrm>
      </p:grpSpPr>
      <p:sp>
        <p:nvSpPr>
          <p:cNvPr id="158" name="Google Shape;158;p29"/>
          <p:cNvSpPr txBox="1">
            <a:spLocks noGrp="1"/>
          </p:cNvSpPr>
          <p:nvPr>
            <p:ph type="title"/>
          </p:nvPr>
        </p:nvSpPr>
        <p:spPr>
          <a:xfrm>
            <a:off x="856060" y="457200"/>
            <a:ext cx="7429498" cy="1428750"/>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9" name="Google Shape;159;p29"/>
          <p:cNvSpPr txBox="1">
            <a:spLocks noGrp="1"/>
          </p:cNvSpPr>
          <p:nvPr>
            <p:ph type="body" idx="1"/>
          </p:nvPr>
        </p:nvSpPr>
        <p:spPr>
          <a:xfrm rot="5400000">
            <a:off x="3399234" y="-542925"/>
            <a:ext cx="2343151" cy="7429498"/>
          </a:xfrm>
          <a:prstGeom prst="rect">
            <a:avLst/>
          </a:prstGeom>
          <a:noFill/>
          <a:ln>
            <a:noFill/>
          </a:ln>
        </p:spPr>
        <p:txBody>
          <a:bodyPr spcFirstLastPara="1" wrap="square" lIns="68575" tIns="34275" rIns="68575" bIns="34275" anchor="t" anchorCtr="0"/>
          <a:lstStyle>
            <a:lvl1pPr marL="457200" lvl="0" indent="-317500" algn="l">
              <a:spcBef>
                <a:spcPts val="300"/>
              </a:spcBef>
              <a:spcAft>
                <a:spcPts val="0"/>
              </a:spcAft>
              <a:buSzPts val="1400"/>
              <a:buChar char="•"/>
              <a:defRPr/>
            </a:lvl1pPr>
            <a:lvl2pPr marL="914400" lvl="1" indent="-317500" algn="l">
              <a:spcBef>
                <a:spcPts val="500"/>
              </a:spcBef>
              <a:spcAft>
                <a:spcPts val="0"/>
              </a:spcAft>
              <a:buSzPts val="1400"/>
              <a:buChar char="•"/>
              <a:defRPr/>
            </a:lvl2pPr>
            <a:lvl3pPr marL="1371600" lvl="2" indent="-317500" algn="l">
              <a:spcBef>
                <a:spcPts val="500"/>
              </a:spcBef>
              <a:spcAft>
                <a:spcPts val="0"/>
              </a:spcAft>
              <a:buSzPts val="1400"/>
              <a:buChar char="•"/>
              <a:defRPr/>
            </a:lvl3pPr>
            <a:lvl4pPr marL="1828800" lvl="3" indent="-317500" algn="l">
              <a:spcBef>
                <a:spcPts val="500"/>
              </a:spcBef>
              <a:spcAft>
                <a:spcPts val="0"/>
              </a:spcAft>
              <a:buSzPts val="1400"/>
              <a:buChar char="•"/>
              <a:defRPr/>
            </a:lvl4pPr>
            <a:lvl5pPr marL="2286000" lvl="4" indent="-317500" algn="l">
              <a:spcBef>
                <a:spcPts val="500"/>
              </a:spcBef>
              <a:spcAft>
                <a:spcPts val="0"/>
              </a:spcAft>
              <a:buSzPts val="1400"/>
              <a:buChar char="•"/>
              <a:defRPr/>
            </a:lvl5pPr>
            <a:lvl6pPr marL="2743200" lvl="5" indent="-317500" algn="l">
              <a:spcBef>
                <a:spcPts val="500"/>
              </a:spcBef>
              <a:spcAft>
                <a:spcPts val="0"/>
              </a:spcAft>
              <a:buSzPts val="1400"/>
              <a:buChar char="•"/>
              <a:defRPr/>
            </a:lvl6pPr>
            <a:lvl7pPr marL="3200400" lvl="6" indent="-317500" algn="l">
              <a:spcBef>
                <a:spcPts val="500"/>
              </a:spcBef>
              <a:spcAft>
                <a:spcPts val="0"/>
              </a:spcAft>
              <a:buSzPts val="1400"/>
              <a:buChar char="•"/>
              <a:defRPr/>
            </a:lvl7pPr>
            <a:lvl8pPr marL="3657600" lvl="7" indent="-317500" algn="l">
              <a:spcBef>
                <a:spcPts val="500"/>
              </a:spcBef>
              <a:spcAft>
                <a:spcPts val="0"/>
              </a:spcAft>
              <a:buSzPts val="1400"/>
              <a:buChar char="•"/>
              <a:defRPr/>
            </a:lvl8pPr>
            <a:lvl9pPr marL="4114800" lvl="8" indent="-317500" algn="l">
              <a:spcBef>
                <a:spcPts val="500"/>
              </a:spcBef>
              <a:spcAft>
                <a:spcPts val="500"/>
              </a:spcAft>
              <a:buSzPts val="1400"/>
              <a:buChar char="•"/>
              <a:defRPr/>
            </a:lvl9pPr>
          </a:lstStyle>
          <a:p>
            <a:endParaRPr/>
          </a:p>
        </p:txBody>
      </p:sp>
      <p:sp>
        <p:nvSpPr>
          <p:cNvPr id="160" name="Google Shape;160;p29"/>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61" name="Google Shape;161;p29"/>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62" name="Google Shape;162;p29"/>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63"/>
        <p:cNvGrpSpPr/>
        <p:nvPr/>
      </p:nvGrpSpPr>
      <p:grpSpPr>
        <a:xfrm>
          <a:off x="0" y="0"/>
          <a:ext cx="0" cy="0"/>
          <a:chOff x="0" y="0"/>
          <a:chExt cx="0" cy="0"/>
        </a:xfrm>
      </p:grpSpPr>
      <p:sp>
        <p:nvSpPr>
          <p:cNvPr id="164" name="Google Shape;164;p30"/>
          <p:cNvSpPr txBox="1">
            <a:spLocks noGrp="1"/>
          </p:cNvSpPr>
          <p:nvPr>
            <p:ph type="title"/>
          </p:nvPr>
        </p:nvSpPr>
        <p:spPr>
          <a:xfrm rot="5400000">
            <a:off x="5513516" y="1571357"/>
            <a:ext cx="3886201" cy="1657885"/>
          </a:xfrm>
          <a:prstGeom prst="rect">
            <a:avLst/>
          </a:prstGeom>
          <a:noFill/>
          <a:ln>
            <a:noFill/>
          </a:ln>
        </p:spPr>
        <p:txBody>
          <a:bodyPr spcFirstLastPara="1" wrap="square" lIns="68575" tIns="34275" rIns="68575" bIns="34275" anchor="ctr" anchorCtr="0"/>
          <a:lstStyle>
            <a:lvl1pPr lvl="0" algn="l">
              <a:spcBef>
                <a:spcPts val="0"/>
              </a:spcBef>
              <a:spcAft>
                <a:spcPts val="0"/>
              </a:spcAft>
              <a:buClr>
                <a:schemeClr val="l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65" name="Google Shape;165;p30"/>
          <p:cNvSpPr txBox="1">
            <a:spLocks noGrp="1"/>
          </p:cNvSpPr>
          <p:nvPr>
            <p:ph type="body" idx="1"/>
          </p:nvPr>
        </p:nvSpPr>
        <p:spPr>
          <a:xfrm rot="5400000">
            <a:off x="1741884" y="-428625"/>
            <a:ext cx="3886200" cy="5657850"/>
          </a:xfrm>
          <a:prstGeom prst="rect">
            <a:avLst/>
          </a:prstGeom>
          <a:noFill/>
          <a:ln>
            <a:noFill/>
          </a:ln>
        </p:spPr>
        <p:txBody>
          <a:bodyPr spcFirstLastPara="1" wrap="square" lIns="68575" tIns="34275" rIns="68575" bIns="34275" anchor="t" anchorCtr="0"/>
          <a:lstStyle>
            <a:lvl1pPr marL="457200" lvl="0" indent="-317500" algn="l">
              <a:spcBef>
                <a:spcPts val="300"/>
              </a:spcBef>
              <a:spcAft>
                <a:spcPts val="0"/>
              </a:spcAft>
              <a:buSzPts val="1400"/>
              <a:buChar char="•"/>
              <a:defRPr/>
            </a:lvl1pPr>
            <a:lvl2pPr marL="914400" lvl="1" indent="-317500" algn="l">
              <a:spcBef>
                <a:spcPts val="500"/>
              </a:spcBef>
              <a:spcAft>
                <a:spcPts val="0"/>
              </a:spcAft>
              <a:buSzPts val="1400"/>
              <a:buChar char="•"/>
              <a:defRPr/>
            </a:lvl2pPr>
            <a:lvl3pPr marL="1371600" lvl="2" indent="-317500" algn="l">
              <a:spcBef>
                <a:spcPts val="500"/>
              </a:spcBef>
              <a:spcAft>
                <a:spcPts val="0"/>
              </a:spcAft>
              <a:buSzPts val="1400"/>
              <a:buChar char="•"/>
              <a:defRPr/>
            </a:lvl3pPr>
            <a:lvl4pPr marL="1828800" lvl="3" indent="-317500" algn="l">
              <a:spcBef>
                <a:spcPts val="500"/>
              </a:spcBef>
              <a:spcAft>
                <a:spcPts val="0"/>
              </a:spcAft>
              <a:buSzPts val="1400"/>
              <a:buChar char="•"/>
              <a:defRPr/>
            </a:lvl4pPr>
            <a:lvl5pPr marL="2286000" lvl="4" indent="-317500" algn="l">
              <a:spcBef>
                <a:spcPts val="500"/>
              </a:spcBef>
              <a:spcAft>
                <a:spcPts val="0"/>
              </a:spcAft>
              <a:buSzPts val="1400"/>
              <a:buChar char="•"/>
              <a:defRPr/>
            </a:lvl5pPr>
            <a:lvl6pPr marL="2743200" lvl="5" indent="-317500" algn="l">
              <a:spcBef>
                <a:spcPts val="500"/>
              </a:spcBef>
              <a:spcAft>
                <a:spcPts val="0"/>
              </a:spcAft>
              <a:buSzPts val="1400"/>
              <a:buChar char="•"/>
              <a:defRPr/>
            </a:lvl6pPr>
            <a:lvl7pPr marL="3200400" lvl="6" indent="-317500" algn="l">
              <a:spcBef>
                <a:spcPts val="500"/>
              </a:spcBef>
              <a:spcAft>
                <a:spcPts val="0"/>
              </a:spcAft>
              <a:buSzPts val="1400"/>
              <a:buChar char="•"/>
              <a:defRPr/>
            </a:lvl7pPr>
            <a:lvl8pPr marL="3657600" lvl="7" indent="-317500" algn="l">
              <a:spcBef>
                <a:spcPts val="500"/>
              </a:spcBef>
              <a:spcAft>
                <a:spcPts val="0"/>
              </a:spcAft>
              <a:buSzPts val="1400"/>
              <a:buChar char="•"/>
              <a:defRPr/>
            </a:lvl8pPr>
            <a:lvl9pPr marL="4114800" lvl="8" indent="-317500" algn="l">
              <a:spcBef>
                <a:spcPts val="500"/>
              </a:spcBef>
              <a:spcAft>
                <a:spcPts val="500"/>
              </a:spcAft>
              <a:buSzPts val="1400"/>
              <a:buChar char="•"/>
              <a:defRPr/>
            </a:lvl9pPr>
          </a:lstStyle>
          <a:p>
            <a:endParaRPr/>
          </a:p>
        </p:txBody>
      </p:sp>
      <p:sp>
        <p:nvSpPr>
          <p:cNvPr id="166" name="Google Shape;166;p30"/>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67" name="Google Shape;167;p30"/>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68" name="Google Shape;168;p30"/>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56060" y="457200"/>
            <a:ext cx="7429498" cy="142875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Clr>
                <a:schemeClr val="lt1"/>
              </a:buClr>
              <a:buSzPts val="2400"/>
              <a:buFont typeface="Century Gothic"/>
              <a:buNone/>
              <a:defRPr sz="24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100"/>
              <a:buNone/>
              <a:defRPr sz="1400" b="0" i="0" u="none" strike="noStrike" cap="none">
                <a:solidFill>
                  <a:schemeClr val="lt2"/>
                </a:solidFill>
              </a:defRPr>
            </a:lvl2pPr>
            <a:lvl3pPr marR="0" lvl="2" algn="l" rtl="0">
              <a:spcBef>
                <a:spcPts val="0"/>
              </a:spcBef>
              <a:spcAft>
                <a:spcPts val="0"/>
              </a:spcAft>
              <a:buSzPts val="1100"/>
              <a:buNone/>
              <a:defRPr sz="1400" b="0" i="0" u="none" strike="noStrike" cap="none">
                <a:solidFill>
                  <a:schemeClr val="lt2"/>
                </a:solidFill>
              </a:defRPr>
            </a:lvl3pPr>
            <a:lvl4pPr marR="0" lvl="3" algn="l" rtl="0">
              <a:spcBef>
                <a:spcPts val="0"/>
              </a:spcBef>
              <a:spcAft>
                <a:spcPts val="0"/>
              </a:spcAft>
              <a:buSzPts val="1100"/>
              <a:buNone/>
              <a:defRPr sz="1400" b="0" i="0" u="none" strike="noStrike" cap="none">
                <a:solidFill>
                  <a:schemeClr val="lt2"/>
                </a:solidFill>
              </a:defRPr>
            </a:lvl4pPr>
            <a:lvl5pPr marR="0" lvl="4" algn="l" rtl="0">
              <a:spcBef>
                <a:spcPts val="0"/>
              </a:spcBef>
              <a:spcAft>
                <a:spcPts val="0"/>
              </a:spcAft>
              <a:buSzPts val="1100"/>
              <a:buNone/>
              <a:defRPr sz="1400" b="0" i="0" u="none" strike="noStrike" cap="none">
                <a:solidFill>
                  <a:schemeClr val="lt2"/>
                </a:solidFill>
              </a:defRPr>
            </a:lvl5pPr>
            <a:lvl6pPr marR="0" lvl="5" algn="l" rtl="0">
              <a:spcBef>
                <a:spcPts val="0"/>
              </a:spcBef>
              <a:spcAft>
                <a:spcPts val="0"/>
              </a:spcAft>
              <a:buSzPts val="1100"/>
              <a:buNone/>
              <a:defRPr sz="1400" b="0" i="0" u="none" strike="noStrike" cap="none">
                <a:solidFill>
                  <a:schemeClr val="lt2"/>
                </a:solidFill>
              </a:defRPr>
            </a:lvl6pPr>
            <a:lvl7pPr marR="0" lvl="6" algn="l" rtl="0">
              <a:spcBef>
                <a:spcPts val="0"/>
              </a:spcBef>
              <a:spcAft>
                <a:spcPts val="0"/>
              </a:spcAft>
              <a:buSzPts val="1100"/>
              <a:buNone/>
              <a:defRPr sz="1400" b="0" i="0" u="none" strike="noStrike" cap="none">
                <a:solidFill>
                  <a:schemeClr val="lt2"/>
                </a:solidFill>
              </a:defRPr>
            </a:lvl7pPr>
            <a:lvl8pPr marR="0" lvl="7" algn="l" rtl="0">
              <a:spcBef>
                <a:spcPts val="0"/>
              </a:spcBef>
              <a:spcAft>
                <a:spcPts val="0"/>
              </a:spcAft>
              <a:buSzPts val="1100"/>
              <a:buNone/>
              <a:defRPr sz="1400" b="0" i="0" u="none" strike="noStrike" cap="none">
                <a:solidFill>
                  <a:schemeClr val="lt2"/>
                </a:solidFill>
              </a:defRPr>
            </a:lvl8pPr>
            <a:lvl9pPr marR="0" lvl="8" algn="l" rtl="0">
              <a:spcBef>
                <a:spcPts val="0"/>
              </a:spcBef>
              <a:spcAft>
                <a:spcPts val="0"/>
              </a:spcAft>
              <a:buSzPts val="1100"/>
              <a:buNone/>
              <a:defRPr sz="1400" b="0" i="0" u="none" strike="noStrike" cap="none">
                <a:solidFill>
                  <a:schemeClr val="lt2"/>
                </a:solidFill>
              </a:defRPr>
            </a:lvl9pPr>
          </a:lstStyle>
          <a:p>
            <a:endParaRPr/>
          </a:p>
        </p:txBody>
      </p:sp>
      <p:sp>
        <p:nvSpPr>
          <p:cNvPr id="52" name="Google Shape;52;p13"/>
          <p:cNvSpPr txBox="1">
            <a:spLocks noGrp="1"/>
          </p:cNvSpPr>
          <p:nvPr>
            <p:ph type="body" idx="1"/>
          </p:nvPr>
        </p:nvSpPr>
        <p:spPr>
          <a:xfrm>
            <a:off x="856060" y="2000249"/>
            <a:ext cx="7429498" cy="2343151"/>
          </a:xfrm>
          <a:prstGeom prst="rect">
            <a:avLst/>
          </a:prstGeom>
          <a:noFill/>
          <a:ln>
            <a:noFill/>
          </a:ln>
        </p:spPr>
        <p:txBody>
          <a:bodyPr spcFirstLastPara="1" wrap="square" lIns="68575" tIns="34275" rIns="68575" bIns="34275" anchor="ctr" anchorCtr="0"/>
          <a:lstStyle>
            <a:lvl1pPr marL="457200" marR="0" lvl="0" indent="-323850" algn="l" rtl="0">
              <a:spcBef>
                <a:spcPts val="300"/>
              </a:spcBef>
              <a:spcAft>
                <a:spcPts val="0"/>
              </a:spcAft>
              <a:buClr>
                <a:schemeClr val="lt1"/>
              </a:buClr>
              <a:buSzPts val="1500"/>
              <a:buFont typeface="Arial"/>
              <a:buChar char="•"/>
              <a:defRPr sz="1500" b="0" i="0" u="none" strike="noStrike" cap="small">
                <a:solidFill>
                  <a:schemeClr val="lt1"/>
                </a:solidFill>
                <a:latin typeface="Century Gothic"/>
                <a:ea typeface="Century Gothic"/>
                <a:cs typeface="Century Gothic"/>
                <a:sym typeface="Century Gothic"/>
              </a:defRPr>
            </a:lvl1pPr>
            <a:lvl2pPr marL="914400" marR="0" lvl="1" indent="-317500" algn="l" rtl="0">
              <a:spcBef>
                <a:spcPts val="500"/>
              </a:spcBef>
              <a:spcAft>
                <a:spcPts val="0"/>
              </a:spcAft>
              <a:buClr>
                <a:schemeClr val="lt1"/>
              </a:buClr>
              <a:buSzPts val="1400"/>
              <a:buFont typeface="Arial"/>
              <a:buChar char="•"/>
              <a:defRPr sz="1400" b="0" i="0" u="none" strike="noStrike" cap="small">
                <a:solidFill>
                  <a:schemeClr val="lt1"/>
                </a:solidFill>
                <a:latin typeface="Century Gothic"/>
                <a:ea typeface="Century Gothic"/>
                <a:cs typeface="Century Gothic"/>
                <a:sym typeface="Century Gothic"/>
              </a:defRPr>
            </a:lvl2pPr>
            <a:lvl3pPr marL="1371600" marR="0" lvl="2" indent="-304800" algn="l" rtl="0">
              <a:spcBef>
                <a:spcPts val="500"/>
              </a:spcBef>
              <a:spcAft>
                <a:spcPts val="0"/>
              </a:spcAft>
              <a:buClr>
                <a:schemeClr val="lt1"/>
              </a:buClr>
              <a:buSzPts val="1200"/>
              <a:buFont typeface="Arial"/>
              <a:buChar char="•"/>
              <a:defRPr sz="1200" b="0" i="0" u="none" strike="noStrike" cap="small">
                <a:solidFill>
                  <a:schemeClr val="lt1"/>
                </a:solidFill>
                <a:latin typeface="Century Gothic"/>
                <a:ea typeface="Century Gothic"/>
                <a:cs typeface="Century Gothic"/>
                <a:sym typeface="Century Gothic"/>
              </a:defRPr>
            </a:lvl3pPr>
            <a:lvl4pPr marL="1828800" marR="0" lvl="3" indent="-298450" algn="l" rtl="0">
              <a:spcBef>
                <a:spcPts val="500"/>
              </a:spcBef>
              <a:spcAft>
                <a:spcPts val="0"/>
              </a:spcAft>
              <a:buClr>
                <a:schemeClr val="lt1"/>
              </a:buClr>
              <a:buSzPts val="1100"/>
              <a:buFont typeface="Arial"/>
              <a:buChar char="•"/>
              <a:defRPr sz="1100" b="0" i="0" u="none" strike="noStrike" cap="small">
                <a:solidFill>
                  <a:schemeClr val="lt1"/>
                </a:solidFill>
                <a:latin typeface="Century Gothic"/>
                <a:ea typeface="Century Gothic"/>
                <a:cs typeface="Century Gothic"/>
                <a:sym typeface="Century Gothic"/>
              </a:defRPr>
            </a:lvl4pPr>
            <a:lvl5pPr marL="2286000" marR="0" lvl="4" indent="-298450" algn="l" rtl="0">
              <a:spcBef>
                <a:spcPts val="500"/>
              </a:spcBef>
              <a:spcAft>
                <a:spcPts val="0"/>
              </a:spcAft>
              <a:buClr>
                <a:schemeClr val="lt1"/>
              </a:buClr>
              <a:buSzPts val="1100"/>
              <a:buFont typeface="Arial"/>
              <a:buChar char="•"/>
              <a:defRPr sz="1100" b="0" i="0" u="none" strike="noStrike" cap="small">
                <a:solidFill>
                  <a:schemeClr val="lt1"/>
                </a:solidFill>
                <a:latin typeface="Century Gothic"/>
                <a:ea typeface="Century Gothic"/>
                <a:cs typeface="Century Gothic"/>
                <a:sym typeface="Century Gothic"/>
              </a:defRPr>
            </a:lvl5pPr>
            <a:lvl6pPr marL="2743200" marR="0" lvl="5" indent="-285750" algn="l" rtl="0">
              <a:spcBef>
                <a:spcPts val="500"/>
              </a:spcBef>
              <a:spcAft>
                <a:spcPts val="0"/>
              </a:spcAft>
              <a:buClr>
                <a:schemeClr val="lt1"/>
              </a:buClr>
              <a:buSzPts val="900"/>
              <a:buFont typeface="Arial"/>
              <a:buChar char="•"/>
              <a:defRPr sz="900" b="0" i="0" u="none" strike="noStrike" cap="small">
                <a:solidFill>
                  <a:schemeClr val="lt1"/>
                </a:solidFill>
                <a:latin typeface="Century Gothic"/>
                <a:ea typeface="Century Gothic"/>
                <a:cs typeface="Century Gothic"/>
                <a:sym typeface="Century Gothic"/>
              </a:defRPr>
            </a:lvl6pPr>
            <a:lvl7pPr marL="3200400" marR="0" lvl="6" indent="-285750" algn="l" rtl="0">
              <a:spcBef>
                <a:spcPts val="500"/>
              </a:spcBef>
              <a:spcAft>
                <a:spcPts val="0"/>
              </a:spcAft>
              <a:buClr>
                <a:schemeClr val="lt1"/>
              </a:buClr>
              <a:buSzPts val="900"/>
              <a:buFont typeface="Arial"/>
              <a:buChar char="•"/>
              <a:defRPr sz="900" b="0" i="0" u="none" strike="noStrike" cap="small">
                <a:solidFill>
                  <a:schemeClr val="lt1"/>
                </a:solidFill>
                <a:latin typeface="Century Gothic"/>
                <a:ea typeface="Century Gothic"/>
                <a:cs typeface="Century Gothic"/>
                <a:sym typeface="Century Gothic"/>
              </a:defRPr>
            </a:lvl7pPr>
            <a:lvl8pPr marL="3657600" marR="0" lvl="7" indent="-285750" algn="l" rtl="0">
              <a:spcBef>
                <a:spcPts val="500"/>
              </a:spcBef>
              <a:spcAft>
                <a:spcPts val="0"/>
              </a:spcAft>
              <a:buClr>
                <a:schemeClr val="lt1"/>
              </a:buClr>
              <a:buSzPts val="900"/>
              <a:buFont typeface="Arial"/>
              <a:buChar char="•"/>
              <a:defRPr sz="900" b="0" i="0" u="none" strike="noStrike" cap="small">
                <a:solidFill>
                  <a:schemeClr val="lt1"/>
                </a:solidFill>
                <a:latin typeface="Century Gothic"/>
                <a:ea typeface="Century Gothic"/>
                <a:cs typeface="Century Gothic"/>
                <a:sym typeface="Century Gothic"/>
              </a:defRPr>
            </a:lvl8pPr>
            <a:lvl9pPr marL="4114800" marR="0" lvl="8" indent="-285750" algn="l" rtl="0">
              <a:spcBef>
                <a:spcPts val="500"/>
              </a:spcBef>
              <a:spcAft>
                <a:spcPts val="500"/>
              </a:spcAft>
              <a:buClr>
                <a:schemeClr val="lt1"/>
              </a:buClr>
              <a:buSzPts val="900"/>
              <a:buFont typeface="Arial"/>
              <a:buChar char="•"/>
              <a:defRPr sz="900" b="0" i="0" u="none" strike="noStrike" cap="small">
                <a:solidFill>
                  <a:schemeClr val="lt1"/>
                </a:solidFill>
                <a:latin typeface="Century Gothic"/>
                <a:ea typeface="Century Gothic"/>
                <a:cs typeface="Century Gothic"/>
                <a:sym typeface="Century Gothic"/>
              </a:defRPr>
            </a:lvl9pPr>
          </a:lstStyle>
          <a:p>
            <a:endParaRPr/>
          </a:p>
        </p:txBody>
      </p:sp>
      <p:sp>
        <p:nvSpPr>
          <p:cNvPr id="53" name="Google Shape;53;p13"/>
          <p:cNvSpPr txBox="1">
            <a:spLocks noGrp="1"/>
          </p:cNvSpPr>
          <p:nvPr>
            <p:ph type="dt" idx="10"/>
          </p:nvPr>
        </p:nvSpPr>
        <p:spPr>
          <a:xfrm>
            <a:off x="6628209" y="4412456"/>
            <a:ext cx="1200150" cy="273844"/>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b="1" i="0" u="none" strike="noStrike" cap="none">
                <a:solidFill>
                  <a:srgbClr val="BFBFBF"/>
                </a:solidFill>
                <a:latin typeface="Century Gothic"/>
                <a:ea typeface="Century Gothic"/>
                <a:cs typeface="Century Gothic"/>
                <a:sym typeface="Century Gothic"/>
              </a:defRPr>
            </a:lvl1pPr>
            <a:lvl2pPr marR="0" lvl="1"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9pPr>
          </a:lstStyle>
          <a:p>
            <a:endParaRPr/>
          </a:p>
        </p:txBody>
      </p:sp>
      <p:sp>
        <p:nvSpPr>
          <p:cNvPr id="54" name="Google Shape;54;p13"/>
          <p:cNvSpPr txBox="1">
            <a:spLocks noGrp="1"/>
          </p:cNvSpPr>
          <p:nvPr>
            <p:ph type="ftr" idx="11"/>
          </p:nvPr>
        </p:nvSpPr>
        <p:spPr>
          <a:xfrm>
            <a:off x="856059" y="4412456"/>
            <a:ext cx="5657850" cy="273844"/>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b="1" i="0" u="none" strike="noStrike" cap="none">
                <a:solidFill>
                  <a:srgbClr val="BFBFBF"/>
                </a:solidFill>
                <a:latin typeface="Century Gothic"/>
                <a:ea typeface="Century Gothic"/>
                <a:cs typeface="Century Gothic"/>
                <a:sym typeface="Century Gothic"/>
              </a:defRPr>
            </a:lvl1pPr>
            <a:lvl2pPr marR="0" lvl="1"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100"/>
              <a:buNone/>
              <a:defRPr sz="1400" b="0" i="0" u="none" strike="noStrike" cap="none">
                <a:solidFill>
                  <a:schemeClr val="lt1"/>
                </a:solidFill>
                <a:latin typeface="Century Gothic"/>
                <a:ea typeface="Century Gothic"/>
                <a:cs typeface="Century Gothic"/>
                <a:sym typeface="Century Gothic"/>
              </a:defRPr>
            </a:lvl9pPr>
          </a:lstStyle>
          <a:p>
            <a:endParaRPr/>
          </a:p>
        </p:txBody>
      </p:sp>
      <p:sp>
        <p:nvSpPr>
          <p:cNvPr id="55" name="Google Shape;55;p13"/>
          <p:cNvSpPr txBox="1">
            <a:spLocks noGrp="1"/>
          </p:cNvSpPr>
          <p:nvPr>
            <p:ph type="sldNum" idx="12"/>
          </p:nvPr>
        </p:nvSpPr>
        <p:spPr>
          <a:xfrm>
            <a:off x="7885509" y="4412456"/>
            <a:ext cx="413375"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b="1" i="0" u="none" strike="noStrike" cap="none">
                <a:solidFill>
                  <a:srgbClr val="BFBFBF"/>
                </a:solidFill>
                <a:latin typeface="Century Gothic"/>
                <a:ea typeface="Century Gothic"/>
                <a:cs typeface="Century Gothic"/>
                <a:sym typeface="Century Gothic"/>
              </a:defRPr>
            </a:lvl1pPr>
            <a:lvl2pPr marL="0" marR="0" lvl="1" indent="0" algn="r" rtl="0">
              <a:spcBef>
                <a:spcPts val="0"/>
              </a:spcBef>
              <a:buNone/>
              <a:defRPr sz="700" b="1" i="0" u="none" strike="noStrike" cap="none">
                <a:solidFill>
                  <a:srgbClr val="BFBFBF"/>
                </a:solidFill>
                <a:latin typeface="Century Gothic"/>
                <a:ea typeface="Century Gothic"/>
                <a:cs typeface="Century Gothic"/>
                <a:sym typeface="Century Gothic"/>
              </a:defRPr>
            </a:lvl2pPr>
            <a:lvl3pPr marL="0" marR="0" lvl="2" indent="0" algn="r" rtl="0">
              <a:spcBef>
                <a:spcPts val="0"/>
              </a:spcBef>
              <a:buNone/>
              <a:defRPr sz="700" b="1" i="0" u="none" strike="noStrike" cap="none">
                <a:solidFill>
                  <a:srgbClr val="BFBFBF"/>
                </a:solidFill>
                <a:latin typeface="Century Gothic"/>
                <a:ea typeface="Century Gothic"/>
                <a:cs typeface="Century Gothic"/>
                <a:sym typeface="Century Gothic"/>
              </a:defRPr>
            </a:lvl3pPr>
            <a:lvl4pPr marL="0" marR="0" lvl="3" indent="0" algn="r" rtl="0">
              <a:spcBef>
                <a:spcPts val="0"/>
              </a:spcBef>
              <a:buNone/>
              <a:defRPr sz="700" b="1" i="0" u="none" strike="noStrike" cap="none">
                <a:solidFill>
                  <a:srgbClr val="BFBFBF"/>
                </a:solidFill>
                <a:latin typeface="Century Gothic"/>
                <a:ea typeface="Century Gothic"/>
                <a:cs typeface="Century Gothic"/>
                <a:sym typeface="Century Gothic"/>
              </a:defRPr>
            </a:lvl4pPr>
            <a:lvl5pPr marL="0" marR="0" lvl="4" indent="0" algn="r" rtl="0">
              <a:spcBef>
                <a:spcPts val="0"/>
              </a:spcBef>
              <a:buNone/>
              <a:defRPr sz="700" b="1" i="0" u="none" strike="noStrike" cap="none">
                <a:solidFill>
                  <a:srgbClr val="BFBFBF"/>
                </a:solidFill>
                <a:latin typeface="Century Gothic"/>
                <a:ea typeface="Century Gothic"/>
                <a:cs typeface="Century Gothic"/>
                <a:sym typeface="Century Gothic"/>
              </a:defRPr>
            </a:lvl5pPr>
            <a:lvl6pPr marL="0" marR="0" lvl="5" indent="0" algn="r" rtl="0">
              <a:spcBef>
                <a:spcPts val="0"/>
              </a:spcBef>
              <a:buNone/>
              <a:defRPr sz="700" b="1" i="0" u="none" strike="noStrike" cap="none">
                <a:solidFill>
                  <a:srgbClr val="BFBFBF"/>
                </a:solidFill>
                <a:latin typeface="Century Gothic"/>
                <a:ea typeface="Century Gothic"/>
                <a:cs typeface="Century Gothic"/>
                <a:sym typeface="Century Gothic"/>
              </a:defRPr>
            </a:lvl6pPr>
            <a:lvl7pPr marL="0" marR="0" lvl="6" indent="0" algn="r" rtl="0">
              <a:spcBef>
                <a:spcPts val="0"/>
              </a:spcBef>
              <a:buNone/>
              <a:defRPr sz="700" b="1" i="0" u="none" strike="noStrike" cap="none">
                <a:solidFill>
                  <a:srgbClr val="BFBFBF"/>
                </a:solidFill>
                <a:latin typeface="Century Gothic"/>
                <a:ea typeface="Century Gothic"/>
                <a:cs typeface="Century Gothic"/>
                <a:sym typeface="Century Gothic"/>
              </a:defRPr>
            </a:lvl7pPr>
            <a:lvl8pPr marL="0" marR="0" lvl="7" indent="0" algn="r" rtl="0">
              <a:spcBef>
                <a:spcPts val="0"/>
              </a:spcBef>
              <a:buNone/>
              <a:defRPr sz="700" b="1" i="0" u="none" strike="noStrike" cap="none">
                <a:solidFill>
                  <a:srgbClr val="BFBFBF"/>
                </a:solidFill>
                <a:latin typeface="Century Gothic"/>
                <a:ea typeface="Century Gothic"/>
                <a:cs typeface="Century Gothic"/>
                <a:sym typeface="Century Gothic"/>
              </a:defRPr>
            </a:lvl8pPr>
            <a:lvl9pPr marL="0" marR="0" lvl="8" indent="0" algn="r" rtl="0">
              <a:spcBef>
                <a:spcPts val="0"/>
              </a:spcBef>
              <a:buNone/>
              <a:defRPr sz="700" b="1" i="0" u="none" strike="noStrike" cap="none">
                <a:solidFill>
                  <a:srgbClr val="BFBFB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VPO-q2qLW0E&amp;feature=youtu.be"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2"/>
        <p:cNvGrpSpPr/>
        <p:nvPr/>
      </p:nvGrpSpPr>
      <p:grpSpPr>
        <a:xfrm>
          <a:off x="0" y="0"/>
          <a:ext cx="0" cy="0"/>
          <a:chOff x="0" y="0"/>
          <a:chExt cx="0" cy="0"/>
        </a:xfrm>
      </p:grpSpPr>
      <p:sp>
        <p:nvSpPr>
          <p:cNvPr id="173" name="Google Shape;173;p31"/>
          <p:cNvSpPr txBox="1">
            <a:spLocks noGrp="1"/>
          </p:cNvSpPr>
          <p:nvPr>
            <p:ph type="ctrTitle"/>
          </p:nvPr>
        </p:nvSpPr>
        <p:spPr>
          <a:xfrm>
            <a:off x="2688250" y="2697689"/>
            <a:ext cx="4337100" cy="1013100"/>
          </a:xfrm>
          <a:prstGeom prst="rect">
            <a:avLst/>
          </a:prstGeom>
          <a:noFill/>
          <a:ln>
            <a:noFill/>
          </a:ln>
        </p:spPr>
        <p:txBody>
          <a:bodyPr spcFirstLastPara="1" wrap="square" lIns="68575" tIns="34275" rIns="68575" bIns="34275" anchor="b" anchorCtr="0">
            <a:noAutofit/>
          </a:bodyPr>
          <a:lstStyle/>
          <a:p>
            <a:pPr marL="0" lvl="0" indent="0" algn="ctr" rtl="0">
              <a:lnSpc>
                <a:spcPct val="90000"/>
              </a:lnSpc>
              <a:spcBef>
                <a:spcPts val="0"/>
              </a:spcBef>
              <a:spcAft>
                <a:spcPts val="0"/>
              </a:spcAft>
              <a:buClr>
                <a:schemeClr val="lt1"/>
              </a:buClr>
              <a:buSzPts val="1600"/>
              <a:buFont typeface="Century Gothic"/>
              <a:buNone/>
            </a:pPr>
            <a:br>
              <a:rPr lang="en" sz="1600"/>
            </a:br>
            <a:br>
              <a:rPr lang="en" sz="1600"/>
            </a:br>
            <a:br>
              <a:rPr lang="en" sz="1600"/>
            </a:br>
            <a:br>
              <a:rPr lang="en" sz="1600"/>
            </a:br>
            <a:br>
              <a:rPr lang="en" sz="1600"/>
            </a:br>
            <a:br>
              <a:rPr lang="en" sz="1600"/>
            </a:br>
            <a:br>
              <a:rPr lang="en" sz="1600"/>
            </a:br>
            <a:br>
              <a:rPr lang="en" sz="1600"/>
            </a:br>
            <a:br>
              <a:rPr lang="en" sz="1600"/>
            </a:br>
            <a:r>
              <a:rPr lang="en" sz="1600"/>
              <a:t>ECE 4180 FINAL PROJECT</a:t>
            </a:r>
            <a:br>
              <a:rPr lang="en" sz="1600"/>
            </a:br>
            <a:r>
              <a:rPr lang="en" sz="1600"/>
              <a:t>GLOVE-BOT</a:t>
            </a:r>
            <a:endParaRPr sz="1100"/>
          </a:p>
        </p:txBody>
      </p:sp>
      <p:sp>
        <p:nvSpPr>
          <p:cNvPr id="174" name="Google Shape;174;p31"/>
          <p:cNvSpPr txBox="1">
            <a:spLocks noGrp="1"/>
          </p:cNvSpPr>
          <p:nvPr>
            <p:ph type="subTitle" idx="1"/>
          </p:nvPr>
        </p:nvSpPr>
        <p:spPr>
          <a:xfrm>
            <a:off x="2688249" y="3792584"/>
            <a:ext cx="4337100" cy="1168200"/>
          </a:xfrm>
          <a:prstGeom prst="rect">
            <a:avLst/>
          </a:prstGeom>
          <a:noFill/>
          <a:ln>
            <a:noFill/>
          </a:ln>
        </p:spPr>
        <p:txBody>
          <a:bodyPr spcFirstLastPara="1" wrap="square" lIns="68575" tIns="34275" rIns="68575" bIns="34275" anchor="t" anchorCtr="0">
            <a:noAutofit/>
          </a:bodyPr>
          <a:lstStyle/>
          <a:p>
            <a:pPr marL="0" lvl="0" indent="0" algn="ctr" rtl="0">
              <a:spcBef>
                <a:spcPts val="0"/>
              </a:spcBef>
              <a:spcAft>
                <a:spcPts val="0"/>
              </a:spcAft>
              <a:buSzPts val="1600"/>
              <a:buNone/>
            </a:pPr>
            <a:r>
              <a:rPr lang="en" sz="1800"/>
              <a:t>Animesh Patel</a:t>
            </a:r>
            <a:endParaRPr sz="1800"/>
          </a:p>
          <a:p>
            <a:pPr marL="0" lvl="0" indent="0" algn="ctr" rtl="0">
              <a:spcBef>
                <a:spcPts val="0"/>
              </a:spcBef>
              <a:spcAft>
                <a:spcPts val="0"/>
              </a:spcAft>
              <a:buSzPts val="1600"/>
              <a:buNone/>
            </a:pPr>
            <a:r>
              <a:rPr lang="en" sz="1800"/>
              <a:t>Kevin Chang</a:t>
            </a:r>
            <a:endParaRPr sz="1800"/>
          </a:p>
          <a:p>
            <a:pPr marL="0" lvl="0" indent="0" algn="ctr" rtl="0">
              <a:spcBef>
                <a:spcPts val="0"/>
              </a:spcBef>
              <a:spcAft>
                <a:spcPts val="0"/>
              </a:spcAft>
              <a:buSzPts val="1600"/>
              <a:buNone/>
            </a:pPr>
            <a:r>
              <a:rPr lang="en" sz="1800"/>
              <a:t>Zheyuan Xu</a:t>
            </a:r>
            <a:endParaRPr sz="1800"/>
          </a:p>
          <a:p>
            <a:pPr marL="0" lvl="0" indent="0" algn="ctr" rtl="0">
              <a:spcBef>
                <a:spcPts val="800"/>
              </a:spcBef>
              <a:spcAft>
                <a:spcPts val="0"/>
              </a:spcAft>
              <a:buSzPts val="1600"/>
              <a:buNone/>
            </a:pPr>
            <a:endParaRPr sz="1400"/>
          </a:p>
          <a:p>
            <a:pPr marL="0" lvl="0" indent="0" algn="ctr" rtl="0">
              <a:spcBef>
                <a:spcPts val="800"/>
              </a:spcBef>
              <a:spcAft>
                <a:spcPts val="0"/>
              </a:spcAft>
              <a:buSzPts val="1600"/>
              <a:buNone/>
            </a:pPr>
            <a:endParaRPr sz="1100"/>
          </a:p>
        </p:txBody>
      </p:sp>
      <p:pic>
        <p:nvPicPr>
          <p:cNvPr id="175" name="Google Shape;175;p31"/>
          <p:cNvPicPr preferRelativeResize="0"/>
          <p:nvPr/>
        </p:nvPicPr>
        <p:blipFill rotWithShape="1">
          <a:blip r:embed="rId4">
            <a:alphaModFix/>
          </a:blip>
          <a:srcRect l="3301" r="23434" b="-3"/>
          <a:stretch/>
        </p:blipFill>
        <p:spPr>
          <a:xfrm rot="10800000">
            <a:off x="336350" y="238274"/>
            <a:ext cx="2611899" cy="2673852"/>
          </a:xfrm>
          <a:prstGeom prst="rect">
            <a:avLst/>
          </a:prstGeom>
          <a:noFill/>
          <a:ln w="38100" cap="flat" cmpd="sng">
            <a:solidFill>
              <a:schemeClr val="dk2"/>
            </a:solidFill>
            <a:prstDash val="solid"/>
            <a:round/>
            <a:headEnd type="none" w="sm" len="sm"/>
            <a:tailEnd type="none" w="sm" len="sm"/>
          </a:ln>
        </p:spPr>
      </p:pic>
      <p:pic>
        <p:nvPicPr>
          <p:cNvPr id="176" name="Google Shape;176;p31"/>
          <p:cNvPicPr preferRelativeResize="0"/>
          <p:nvPr/>
        </p:nvPicPr>
        <p:blipFill rotWithShape="1">
          <a:blip r:embed="rId5">
            <a:alphaModFix/>
          </a:blip>
          <a:srcRect/>
          <a:stretch/>
        </p:blipFill>
        <p:spPr>
          <a:xfrm rot="10800000">
            <a:off x="5685252" y="238277"/>
            <a:ext cx="3279224" cy="2459423"/>
          </a:xfrm>
          <a:prstGeom prst="rect">
            <a:avLst/>
          </a:prstGeom>
          <a:noFill/>
          <a:ln w="38100" cap="flat" cmpd="sng">
            <a:solidFill>
              <a:schemeClr val="dk2"/>
            </a:solidFill>
            <a:prstDash val="solid"/>
            <a:round/>
            <a:headEnd type="none" w="sm" len="sm"/>
            <a:tailEnd type="none" w="sm" len="sm"/>
          </a:ln>
        </p:spPr>
      </p:pic>
      <p:pic>
        <p:nvPicPr>
          <p:cNvPr id="177" name="Google Shape;177;p31"/>
          <p:cNvPicPr preferRelativeResize="0"/>
          <p:nvPr/>
        </p:nvPicPr>
        <p:blipFill rotWithShape="1">
          <a:blip r:embed="rId6">
            <a:alphaModFix/>
          </a:blip>
          <a:srcRect/>
          <a:stretch/>
        </p:blipFill>
        <p:spPr>
          <a:xfrm>
            <a:off x="2948243" y="238280"/>
            <a:ext cx="2689857" cy="201739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2"/>
          <p:cNvSpPr txBox="1">
            <a:spLocks noGrp="1"/>
          </p:cNvSpPr>
          <p:nvPr>
            <p:ph type="title"/>
          </p:nvPr>
        </p:nvSpPr>
        <p:spPr>
          <a:xfrm>
            <a:off x="856060" y="457200"/>
            <a:ext cx="7429500" cy="14286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sz="2200" b="1" cap="small">
                <a:solidFill>
                  <a:srgbClr val="F4CCCC"/>
                </a:solidFill>
              </a:rPr>
              <a:t>Introduction </a:t>
            </a:r>
            <a:endParaRPr sz="2200" b="1" cap="small">
              <a:solidFill>
                <a:srgbClr val="F4CCCC"/>
              </a:solidFill>
            </a:endParaRPr>
          </a:p>
          <a:p>
            <a:pPr marL="0" lvl="0" indent="0" algn="l" rtl="0">
              <a:spcBef>
                <a:spcPts val="0"/>
              </a:spcBef>
              <a:spcAft>
                <a:spcPts val="0"/>
              </a:spcAft>
              <a:buNone/>
            </a:pPr>
            <a:endParaRPr sz="2200" b="1" cap="small"/>
          </a:p>
          <a:p>
            <a:pPr marL="0" lvl="0" indent="0" algn="l" rtl="0">
              <a:spcBef>
                <a:spcPts val="0"/>
              </a:spcBef>
              <a:spcAft>
                <a:spcPts val="0"/>
              </a:spcAft>
              <a:buNone/>
            </a:pPr>
            <a:endParaRPr sz="2200" b="1" cap="small"/>
          </a:p>
        </p:txBody>
      </p:sp>
      <p:sp>
        <p:nvSpPr>
          <p:cNvPr id="183" name="Google Shape;183;p32"/>
          <p:cNvSpPr txBox="1">
            <a:spLocks noGrp="1"/>
          </p:cNvSpPr>
          <p:nvPr>
            <p:ph type="body" idx="1"/>
          </p:nvPr>
        </p:nvSpPr>
        <p:spPr>
          <a:xfrm>
            <a:off x="856060" y="2000249"/>
            <a:ext cx="7429500" cy="2343300"/>
          </a:xfrm>
          <a:prstGeom prst="rect">
            <a:avLst/>
          </a:prstGeom>
        </p:spPr>
        <p:txBody>
          <a:bodyPr spcFirstLastPara="1" wrap="square" lIns="68575" tIns="34275" rIns="68575" bIns="34275" anchor="ctr" anchorCtr="0">
            <a:noAutofit/>
          </a:bodyPr>
          <a:lstStyle/>
          <a:p>
            <a:pPr marL="0" lvl="0" indent="0" algn="l" rtl="0">
              <a:spcBef>
                <a:spcPts val="300"/>
              </a:spcBef>
              <a:spcAft>
                <a:spcPts val="0"/>
              </a:spcAft>
              <a:buNone/>
            </a:pPr>
            <a:r>
              <a:rPr lang="en"/>
              <a:t>Glove functionalities:</a:t>
            </a:r>
            <a:endParaRPr/>
          </a:p>
          <a:p>
            <a:pPr marL="0" lvl="0" indent="0" algn="l" rtl="0">
              <a:spcBef>
                <a:spcPts val="500"/>
              </a:spcBef>
              <a:spcAft>
                <a:spcPts val="0"/>
              </a:spcAft>
              <a:buNone/>
            </a:pPr>
            <a:r>
              <a:rPr lang="en"/>
              <a:t>Motor Control: Glove contains flex sensors and Xbee module to wirelessly connect to the cart, Through which user controls Right, Left. Backward, Forward, and Stop conditions of cart using first, second, third, fourth finger and thumb respectively. </a:t>
            </a:r>
            <a:endParaRPr/>
          </a:p>
          <a:p>
            <a:pPr marL="0" lvl="0" indent="0" algn="l" rtl="0">
              <a:spcBef>
                <a:spcPts val="500"/>
              </a:spcBef>
              <a:spcAft>
                <a:spcPts val="0"/>
              </a:spcAft>
              <a:buNone/>
            </a:pPr>
            <a:r>
              <a:rPr lang="en"/>
              <a:t>Display: Additionally, glove contains uLCD through which it constantly detects the temperature and produces bar graphs on the uLCD.</a:t>
            </a:r>
            <a:endParaRPr/>
          </a:p>
          <a:p>
            <a:pPr marL="0" lvl="0" indent="0" algn="l" rtl="0">
              <a:spcBef>
                <a:spcPts val="500"/>
              </a:spcBef>
              <a:spcAft>
                <a:spcPts val="0"/>
              </a:spcAft>
              <a:buNone/>
            </a:pPr>
            <a:r>
              <a:rPr lang="en"/>
              <a:t>Cart Functionalities:</a:t>
            </a:r>
            <a:endParaRPr/>
          </a:p>
          <a:p>
            <a:pPr marL="0" lvl="0" indent="0" algn="l" rtl="0">
              <a:spcBef>
                <a:spcPts val="500"/>
              </a:spcBef>
              <a:spcAft>
                <a:spcPts val="0"/>
              </a:spcAft>
              <a:buNone/>
            </a:pPr>
            <a:r>
              <a:rPr lang="en"/>
              <a:t>Cart constantly takes pictures in left, center, and right directions and stores on raspberry pi. It is controlled by glove, but also constantly checks for the obstacles bypassing user preference. Upon detecting an object within 20 cm, it checks in the left or right directions (randomly) until it finds a suitable path to proceed. </a:t>
            </a:r>
            <a:endParaRPr/>
          </a:p>
          <a:p>
            <a:pPr marL="0" lvl="0" indent="0" algn="l" rtl="0">
              <a:spcBef>
                <a:spcPts val="500"/>
              </a:spcBef>
              <a:spcAft>
                <a:spcPts val="0"/>
              </a:spcAft>
              <a:buNone/>
            </a:pPr>
            <a:endParaRPr/>
          </a:p>
          <a:p>
            <a:pPr marL="0" lvl="0" indent="0" algn="l" rtl="0">
              <a:spcBef>
                <a:spcPts val="500"/>
              </a:spcBef>
              <a:spcAft>
                <a:spcPts val="0"/>
              </a:spcAft>
              <a:buNone/>
            </a:pPr>
            <a:endParaRPr/>
          </a:p>
          <a:p>
            <a:pPr marL="0" lvl="0" indent="0" algn="l" rtl="0">
              <a:spcBef>
                <a:spcPts val="500"/>
              </a:spcBef>
              <a:spcAft>
                <a:spcPts val="0"/>
              </a:spcAft>
              <a:buNone/>
            </a:pPr>
            <a:endParaRPr/>
          </a:p>
          <a:p>
            <a:pPr marL="0" lvl="0" indent="0" algn="l" rtl="0">
              <a:spcBef>
                <a:spcPts val="500"/>
              </a:spcBef>
              <a:spcAft>
                <a:spcPts val="0"/>
              </a:spcAft>
              <a:buNone/>
            </a:pPr>
            <a:endParaRPr/>
          </a:p>
          <a:p>
            <a:pPr marL="0" lvl="0" indent="0" algn="l" rtl="0">
              <a:spcBef>
                <a:spcPts val="500"/>
              </a:spcBef>
              <a:spcAft>
                <a:spcPts val="5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3"/>
          <p:cNvSpPr txBox="1">
            <a:spLocks noGrp="1"/>
          </p:cNvSpPr>
          <p:nvPr>
            <p:ph type="title"/>
          </p:nvPr>
        </p:nvSpPr>
        <p:spPr>
          <a:xfrm>
            <a:off x="857260" y="157575"/>
            <a:ext cx="7429500" cy="1428600"/>
          </a:xfrm>
          <a:prstGeom prst="rect">
            <a:avLst/>
          </a:prstGeom>
        </p:spPr>
        <p:txBody>
          <a:bodyPr spcFirstLastPara="1" wrap="square" lIns="68575" tIns="34275" rIns="68575" bIns="34275" anchor="ctr" anchorCtr="0">
            <a:noAutofit/>
          </a:bodyPr>
          <a:lstStyle/>
          <a:p>
            <a:pPr marL="0" lvl="0" indent="0" algn="l" rtl="0">
              <a:spcBef>
                <a:spcPts val="300"/>
              </a:spcBef>
              <a:spcAft>
                <a:spcPts val="500"/>
              </a:spcAft>
              <a:buClr>
                <a:schemeClr val="dk1"/>
              </a:buClr>
              <a:buSzPts val="1100"/>
              <a:buFont typeface="Arial"/>
              <a:buNone/>
            </a:pPr>
            <a:r>
              <a:rPr lang="en" sz="1800" b="1" cap="small" dirty="0">
                <a:solidFill>
                  <a:srgbClr val="F4CCCC"/>
                </a:solidFill>
              </a:rPr>
              <a:t>Parts used for the cart	</a:t>
            </a:r>
            <a:r>
              <a:rPr lang="en" sz="1800" b="1" cap="small">
                <a:solidFill>
                  <a:srgbClr val="F4CCCC"/>
                </a:solidFill>
              </a:rPr>
              <a:t>	          Parts </a:t>
            </a:r>
            <a:r>
              <a:rPr lang="en" sz="1800" b="1" cap="small" dirty="0">
                <a:solidFill>
                  <a:srgbClr val="F4CCCC"/>
                </a:solidFill>
              </a:rPr>
              <a:t>used for the Glove  </a:t>
            </a:r>
            <a:endParaRPr b="1" dirty="0">
              <a:solidFill>
                <a:srgbClr val="F4CCCC"/>
              </a:solidFill>
            </a:endParaRPr>
          </a:p>
        </p:txBody>
      </p:sp>
      <p:sp>
        <p:nvSpPr>
          <p:cNvPr id="189" name="Google Shape;189;p33"/>
          <p:cNvSpPr txBox="1">
            <a:spLocks noGrp="1"/>
          </p:cNvSpPr>
          <p:nvPr>
            <p:ph type="body" idx="1"/>
          </p:nvPr>
        </p:nvSpPr>
        <p:spPr>
          <a:xfrm>
            <a:off x="711050" y="2378700"/>
            <a:ext cx="7429500" cy="1858500"/>
          </a:xfrm>
          <a:prstGeom prst="rect">
            <a:avLst/>
          </a:prstGeom>
        </p:spPr>
        <p:txBody>
          <a:bodyPr spcFirstLastPara="1" wrap="square" lIns="68575" tIns="34275" rIns="68575" bIns="34275" anchor="ctr" anchorCtr="0">
            <a:noAutofit/>
          </a:bodyPr>
          <a:lstStyle/>
          <a:p>
            <a:pPr marL="0" lvl="0" indent="0" algn="l" rtl="0">
              <a:spcBef>
                <a:spcPts val="300"/>
              </a:spcBef>
              <a:spcAft>
                <a:spcPts val="0"/>
              </a:spcAft>
              <a:buNone/>
            </a:pPr>
            <a:endParaRPr sz="1800" dirty="0"/>
          </a:p>
          <a:p>
            <a:pPr marL="0" lvl="0" indent="0" algn="l" rtl="0">
              <a:spcBef>
                <a:spcPts val="500"/>
              </a:spcBef>
              <a:spcAft>
                <a:spcPts val="0"/>
              </a:spcAft>
              <a:buNone/>
            </a:pPr>
            <a:r>
              <a:rPr lang="en" sz="1200" dirty="0"/>
              <a:t>2 </a:t>
            </a:r>
            <a:r>
              <a:rPr lang="en" sz="1200" dirty="0" err="1"/>
              <a:t>mbed</a:t>
            </a:r>
            <a:r>
              <a:rPr lang="en" sz="1200" dirty="0"/>
              <a:t> NXP LPC 1768 Micro-controllers                                       1 </a:t>
            </a:r>
            <a:r>
              <a:rPr lang="en" sz="1200" dirty="0" err="1"/>
              <a:t>Mbed</a:t>
            </a:r>
            <a:r>
              <a:rPr lang="en" sz="1200" dirty="0"/>
              <a:t> NXP LPC 1768</a:t>
            </a:r>
            <a:endParaRPr sz="1200" dirty="0"/>
          </a:p>
          <a:p>
            <a:pPr marL="0" lvl="0" indent="0" algn="l" rtl="0">
              <a:spcBef>
                <a:spcPts val="500"/>
              </a:spcBef>
              <a:spcAft>
                <a:spcPts val="0"/>
              </a:spcAft>
              <a:buNone/>
            </a:pPr>
            <a:r>
              <a:rPr lang="en" sz="1200" dirty="0"/>
              <a:t>1 </a:t>
            </a:r>
            <a:r>
              <a:rPr lang="en" sz="1200" dirty="0" err="1"/>
              <a:t>Xbee</a:t>
            </a:r>
            <a:r>
              <a:rPr lang="en" sz="1200" dirty="0"/>
              <a:t> 1 mw wire antenna -series 1                                                    1 </a:t>
            </a:r>
            <a:r>
              <a:rPr lang="en" sz="1200" dirty="0" err="1"/>
              <a:t>Xbee</a:t>
            </a:r>
            <a:r>
              <a:rPr lang="en" sz="1200" dirty="0"/>
              <a:t> 1mw Wire Antenna- series 1 </a:t>
            </a:r>
            <a:endParaRPr sz="1200" dirty="0"/>
          </a:p>
          <a:p>
            <a:pPr marL="0" lvl="0" indent="0" algn="l" rtl="0">
              <a:spcBef>
                <a:spcPts val="500"/>
              </a:spcBef>
              <a:spcAft>
                <a:spcPts val="0"/>
              </a:spcAft>
              <a:buNone/>
            </a:pPr>
            <a:r>
              <a:rPr lang="en" sz="1200" dirty="0"/>
              <a:t>1 Text-to-Speech Module - Emic 2                                                     1 temperature sensor </a:t>
            </a:r>
            <a:endParaRPr sz="1200" dirty="0"/>
          </a:p>
          <a:p>
            <a:pPr marL="0" lvl="0" indent="0" algn="l" rtl="0">
              <a:spcBef>
                <a:spcPts val="500"/>
              </a:spcBef>
              <a:spcAft>
                <a:spcPts val="0"/>
              </a:spcAft>
              <a:buNone/>
            </a:pPr>
            <a:r>
              <a:rPr lang="en" sz="1200" dirty="0"/>
              <a:t>1 Dual H-Bridge Motor Driver			5 Flex sensor </a:t>
            </a:r>
            <a:endParaRPr sz="1200" dirty="0"/>
          </a:p>
          <a:p>
            <a:pPr marL="0" lvl="0" indent="0" algn="l" rtl="0">
              <a:spcBef>
                <a:spcPts val="500"/>
              </a:spcBef>
              <a:spcAft>
                <a:spcPts val="0"/>
              </a:spcAft>
              <a:buNone/>
            </a:pPr>
            <a:r>
              <a:rPr lang="en" sz="1200" dirty="0"/>
              <a:t>1 Lidar VL530L0X </a:t>
            </a:r>
            <a:r>
              <a:rPr lang="en" sz="1200" dirty="0" err="1"/>
              <a:t>ToF</a:t>
            </a:r>
            <a:r>
              <a:rPr lang="en" sz="1200" dirty="0"/>
              <a:t> Distance Sensor			1 smart color </a:t>
            </a:r>
            <a:r>
              <a:rPr lang="en" sz="1200" dirty="0" err="1"/>
              <a:t>uLCD</a:t>
            </a:r>
            <a:endParaRPr sz="1200" dirty="0"/>
          </a:p>
          <a:p>
            <a:pPr marL="0" lvl="0" indent="0" algn="l" rtl="0">
              <a:spcBef>
                <a:spcPts val="500"/>
              </a:spcBef>
              <a:spcAft>
                <a:spcPts val="0"/>
              </a:spcAft>
              <a:buNone/>
            </a:pPr>
            <a:r>
              <a:rPr lang="en" sz="1200" dirty="0"/>
              <a:t>1 Speaker 							</a:t>
            </a:r>
            <a:endParaRPr sz="1200" dirty="0"/>
          </a:p>
          <a:p>
            <a:pPr marL="0" lvl="0" indent="0" algn="l" rtl="0">
              <a:spcBef>
                <a:spcPts val="500"/>
              </a:spcBef>
              <a:spcAft>
                <a:spcPts val="0"/>
              </a:spcAft>
              <a:buNone/>
            </a:pPr>
            <a:r>
              <a:rPr lang="en" sz="1200" dirty="0"/>
              <a:t>1 Raspberry Pi Zero</a:t>
            </a:r>
            <a:endParaRPr sz="1200" dirty="0"/>
          </a:p>
          <a:p>
            <a:pPr marL="0" lvl="0" indent="0" algn="l" rtl="0">
              <a:spcBef>
                <a:spcPts val="500"/>
              </a:spcBef>
              <a:spcAft>
                <a:spcPts val="0"/>
              </a:spcAft>
              <a:buNone/>
            </a:pPr>
            <a:r>
              <a:rPr lang="en" sz="1200" dirty="0"/>
              <a:t>1 Raspberry Pi Camera Module V2</a:t>
            </a:r>
            <a:endParaRPr sz="1200" dirty="0"/>
          </a:p>
          <a:p>
            <a:pPr marL="0" lvl="0" indent="0" algn="l" rtl="0">
              <a:spcBef>
                <a:spcPts val="500"/>
              </a:spcBef>
              <a:spcAft>
                <a:spcPts val="0"/>
              </a:spcAft>
              <a:buNone/>
            </a:pPr>
            <a:r>
              <a:rPr lang="en" sz="1200" dirty="0"/>
              <a:t>2 Dc Motors</a:t>
            </a:r>
            <a:endParaRPr sz="1200" dirty="0"/>
          </a:p>
          <a:p>
            <a:pPr marL="0" lvl="0" indent="0" algn="l" rtl="0">
              <a:spcBef>
                <a:spcPts val="500"/>
              </a:spcBef>
              <a:spcAft>
                <a:spcPts val="0"/>
              </a:spcAft>
              <a:buNone/>
            </a:pPr>
            <a:r>
              <a:rPr lang="en" sz="1200" dirty="0"/>
              <a:t>1 RC Servo</a:t>
            </a:r>
            <a:endParaRPr sz="1200" dirty="0"/>
          </a:p>
          <a:p>
            <a:pPr marL="0" lvl="0" indent="0" algn="l" rtl="0">
              <a:spcBef>
                <a:spcPts val="500"/>
              </a:spcBef>
              <a:spcAft>
                <a:spcPts val="0"/>
              </a:spcAft>
              <a:buNone/>
            </a:pPr>
            <a:r>
              <a:rPr lang="en" sz="1200" dirty="0"/>
              <a:t>1 external Battery pack</a:t>
            </a:r>
            <a:endParaRPr sz="1200" dirty="0"/>
          </a:p>
          <a:p>
            <a:pPr marL="0" lvl="0" indent="0" algn="l" rtl="0">
              <a:spcBef>
                <a:spcPts val="500"/>
              </a:spcBef>
              <a:spcAft>
                <a:spcPts val="0"/>
              </a:spcAft>
              <a:buNone/>
            </a:pPr>
            <a:r>
              <a:rPr lang="en" sz="1200" dirty="0"/>
              <a:t>2 wheels </a:t>
            </a:r>
            <a:endParaRPr sz="1200" dirty="0"/>
          </a:p>
          <a:p>
            <a:pPr marL="0" lvl="0" indent="0" algn="l" rtl="0">
              <a:spcBef>
                <a:spcPts val="500"/>
              </a:spcBef>
              <a:spcAft>
                <a:spcPts val="0"/>
              </a:spcAft>
              <a:buNone/>
            </a:pPr>
            <a:endParaRPr dirty="0"/>
          </a:p>
          <a:p>
            <a:pPr marL="0" lvl="0" indent="0" algn="l" rtl="0">
              <a:spcBef>
                <a:spcPts val="500"/>
              </a:spcBef>
              <a:spcAft>
                <a:spcPts val="0"/>
              </a:spcAft>
              <a:buNone/>
            </a:pPr>
            <a:endParaRPr dirty="0"/>
          </a:p>
          <a:p>
            <a:pPr marL="0" lvl="0" indent="0" algn="l" rtl="0">
              <a:spcBef>
                <a:spcPts val="500"/>
              </a:spcBef>
              <a:spcAft>
                <a:spcPts val="0"/>
              </a:spcAft>
              <a:buNone/>
            </a:pPr>
            <a:endParaRPr dirty="0"/>
          </a:p>
          <a:p>
            <a:pPr marL="0" lvl="0" indent="0" algn="l" rtl="0">
              <a:spcBef>
                <a:spcPts val="500"/>
              </a:spcBef>
              <a:spcAft>
                <a:spcPts val="5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4"/>
          <p:cNvSpPr txBox="1">
            <a:spLocks noGrp="1"/>
          </p:cNvSpPr>
          <p:nvPr>
            <p:ph type="title"/>
          </p:nvPr>
        </p:nvSpPr>
        <p:spPr>
          <a:xfrm>
            <a:off x="856060" y="457200"/>
            <a:ext cx="7429500" cy="1428600"/>
          </a:xfrm>
          <a:prstGeom prst="rect">
            <a:avLst/>
          </a:prstGeom>
        </p:spPr>
        <p:txBody>
          <a:bodyPr spcFirstLastPara="1" wrap="square" lIns="68575" tIns="34275" rIns="68575" bIns="34275" anchor="ctr" anchorCtr="0">
            <a:noAutofit/>
          </a:bodyPr>
          <a:lstStyle/>
          <a:p>
            <a:pPr marL="0" lvl="0" indent="0" algn="l" rtl="0">
              <a:spcBef>
                <a:spcPts val="300"/>
              </a:spcBef>
              <a:spcAft>
                <a:spcPts val="500"/>
              </a:spcAft>
              <a:buClr>
                <a:schemeClr val="dk1"/>
              </a:buClr>
              <a:buSzPts val="1100"/>
              <a:buFont typeface="Arial"/>
              <a:buNone/>
            </a:pPr>
            <a:r>
              <a:rPr lang="en" sz="1800" b="1" cap="small">
                <a:solidFill>
                  <a:srgbClr val="F4CCCC"/>
                </a:solidFill>
              </a:rPr>
              <a:t>Challenges Faced:</a:t>
            </a:r>
            <a:endParaRPr/>
          </a:p>
        </p:txBody>
      </p:sp>
      <p:sp>
        <p:nvSpPr>
          <p:cNvPr id="195" name="Google Shape;195;p34"/>
          <p:cNvSpPr txBox="1">
            <a:spLocks noGrp="1"/>
          </p:cNvSpPr>
          <p:nvPr>
            <p:ph type="body" idx="1"/>
          </p:nvPr>
        </p:nvSpPr>
        <p:spPr>
          <a:xfrm>
            <a:off x="856060" y="2000249"/>
            <a:ext cx="7429500" cy="2343300"/>
          </a:xfrm>
          <a:prstGeom prst="rect">
            <a:avLst/>
          </a:prstGeom>
        </p:spPr>
        <p:txBody>
          <a:bodyPr spcFirstLastPara="1" wrap="square" lIns="68575" tIns="34275" rIns="68575" bIns="34275" anchor="ctr" anchorCtr="0">
            <a:noAutofit/>
          </a:bodyPr>
          <a:lstStyle/>
          <a:p>
            <a:pPr marL="0" lvl="0" indent="0" algn="l" rtl="0">
              <a:spcBef>
                <a:spcPts val="300"/>
              </a:spcBef>
              <a:spcAft>
                <a:spcPts val="0"/>
              </a:spcAft>
              <a:buNone/>
            </a:pPr>
            <a:r>
              <a:rPr lang="en" dirty="0" err="1"/>
              <a:t>Xbee</a:t>
            </a:r>
            <a:r>
              <a:rPr lang="en" dirty="0"/>
              <a:t> wire antenna required careful attention for transferring wireless signals from the glove to the cart’s </a:t>
            </a:r>
            <a:r>
              <a:rPr lang="en" dirty="0" err="1"/>
              <a:t>Xbee</a:t>
            </a:r>
            <a:r>
              <a:rPr lang="en" dirty="0"/>
              <a:t> module. Identifying sensor data from flex sensors.</a:t>
            </a:r>
            <a:endParaRPr dirty="0"/>
          </a:p>
          <a:p>
            <a:pPr marL="0" lvl="0" indent="0" algn="l" rtl="0">
              <a:spcBef>
                <a:spcPts val="500"/>
              </a:spcBef>
              <a:spcAft>
                <a:spcPts val="0"/>
              </a:spcAft>
              <a:buNone/>
            </a:pPr>
            <a:r>
              <a:rPr lang="en" dirty="0"/>
              <a:t>Power-management and placement of camera: With cart functionalities requiring additional power, it was challenging to come up with the placement of additional battery packs.</a:t>
            </a:r>
            <a:endParaRPr dirty="0"/>
          </a:p>
          <a:p>
            <a:pPr marL="0" lvl="0" indent="0" algn="l" rtl="0">
              <a:spcBef>
                <a:spcPts val="500"/>
              </a:spcBef>
              <a:spcAft>
                <a:spcPts val="0"/>
              </a:spcAft>
              <a:buNone/>
            </a:pPr>
            <a:r>
              <a:rPr lang="en" dirty="0"/>
              <a:t>Raspberry pi camera setup on servo part also had gone through many unsuccessful trials.</a:t>
            </a:r>
            <a:endParaRPr dirty="0"/>
          </a:p>
          <a:p>
            <a:pPr marL="0" lvl="0" indent="0" algn="l" rtl="0">
              <a:spcBef>
                <a:spcPts val="500"/>
              </a:spcBef>
              <a:spcAft>
                <a:spcPts val="0"/>
              </a:spcAft>
              <a:buNone/>
            </a:pPr>
            <a:r>
              <a:rPr lang="en" dirty="0"/>
              <a:t>Camera timings with servo: it required multiple trial and errors for setting up the timings for raspberry pi camera in accordance with the servo movements. </a:t>
            </a:r>
            <a:endParaRPr dirty="0"/>
          </a:p>
          <a:p>
            <a:pPr marL="0" lvl="0" indent="0" algn="l" rtl="0">
              <a:spcBef>
                <a:spcPts val="500"/>
              </a:spcBef>
              <a:spcAft>
                <a:spcPts val="0"/>
              </a:spcAft>
              <a:buNone/>
            </a:pPr>
            <a:endParaRPr dirty="0"/>
          </a:p>
          <a:p>
            <a:pPr marL="0" lvl="0" indent="0" algn="l" rtl="0">
              <a:spcBef>
                <a:spcPts val="500"/>
              </a:spcBef>
              <a:spcAft>
                <a:spcPts val="0"/>
              </a:spcAft>
              <a:buNone/>
            </a:pPr>
            <a:endParaRPr dirty="0"/>
          </a:p>
          <a:p>
            <a:pPr marL="0" lvl="0" indent="0" algn="l" rtl="0">
              <a:spcBef>
                <a:spcPts val="500"/>
              </a:spcBef>
              <a:spcAft>
                <a:spcPts val="0"/>
              </a:spcAft>
              <a:buNone/>
            </a:pPr>
            <a:endParaRPr dirty="0"/>
          </a:p>
          <a:p>
            <a:pPr marL="0" lvl="0" indent="0" algn="l" rtl="0">
              <a:spcBef>
                <a:spcPts val="500"/>
              </a:spcBef>
              <a:spcAft>
                <a:spcPts val="0"/>
              </a:spcAft>
              <a:buNone/>
            </a:pPr>
            <a:endParaRPr dirty="0"/>
          </a:p>
          <a:p>
            <a:pPr marL="0" lvl="0" indent="0" algn="l" rtl="0">
              <a:spcBef>
                <a:spcPts val="500"/>
              </a:spcBef>
              <a:spcAft>
                <a:spcPts val="50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5"/>
          <p:cNvSpPr txBox="1">
            <a:spLocks noGrp="1"/>
          </p:cNvSpPr>
          <p:nvPr>
            <p:ph type="title"/>
          </p:nvPr>
        </p:nvSpPr>
        <p:spPr>
          <a:xfrm>
            <a:off x="856060" y="457200"/>
            <a:ext cx="7429500" cy="1428600"/>
          </a:xfrm>
          <a:prstGeom prst="rect">
            <a:avLst/>
          </a:prstGeom>
        </p:spPr>
        <p:txBody>
          <a:bodyPr spcFirstLastPara="1" wrap="square" lIns="68575" tIns="34275" rIns="68575" bIns="34275" anchor="ctr" anchorCtr="0">
            <a:noAutofit/>
          </a:bodyPr>
          <a:lstStyle/>
          <a:p>
            <a:pPr marL="0" lvl="0" indent="0" algn="l" rtl="0">
              <a:spcBef>
                <a:spcPts val="300"/>
              </a:spcBef>
              <a:spcAft>
                <a:spcPts val="500"/>
              </a:spcAft>
              <a:buClr>
                <a:schemeClr val="dk1"/>
              </a:buClr>
              <a:buSzPts val="1100"/>
              <a:buFont typeface="Arial"/>
              <a:buNone/>
            </a:pPr>
            <a:r>
              <a:rPr lang="en" b="1" cap="small" dirty="0">
                <a:solidFill>
                  <a:srgbClr val="F4CCCC"/>
                </a:solidFill>
              </a:rPr>
              <a:t>Demo</a:t>
            </a:r>
            <a:r>
              <a:rPr lang="en" sz="1800" b="1" cap="small" dirty="0">
                <a:solidFill>
                  <a:srgbClr val="F4CCCC"/>
                </a:solidFill>
              </a:rPr>
              <a:t> </a:t>
            </a:r>
            <a:endParaRPr sz="1800" b="1" dirty="0">
              <a:solidFill>
                <a:srgbClr val="F4CCCC"/>
              </a:solidFill>
            </a:endParaRPr>
          </a:p>
        </p:txBody>
      </p:sp>
      <p:sp>
        <p:nvSpPr>
          <p:cNvPr id="201" name="Google Shape;201;p35"/>
          <p:cNvSpPr txBox="1">
            <a:spLocks noGrp="1"/>
          </p:cNvSpPr>
          <p:nvPr>
            <p:ph type="body" idx="1"/>
          </p:nvPr>
        </p:nvSpPr>
        <p:spPr>
          <a:xfrm>
            <a:off x="856060" y="2000249"/>
            <a:ext cx="7429500" cy="2343300"/>
          </a:xfrm>
          <a:prstGeom prst="rect">
            <a:avLst/>
          </a:prstGeom>
        </p:spPr>
        <p:txBody>
          <a:bodyPr spcFirstLastPara="1" wrap="square" lIns="68575" tIns="34275" rIns="68575" bIns="34275" anchor="ctr" anchorCtr="0">
            <a:noAutofit/>
          </a:bodyPr>
          <a:lstStyle/>
          <a:p>
            <a:pPr marL="0" lvl="0" indent="0">
              <a:spcAft>
                <a:spcPts val="500"/>
              </a:spcAft>
              <a:buNone/>
            </a:pPr>
            <a:r>
              <a:rPr lang="en-US" dirty="0">
                <a:hlinkClick r:id="rId3"/>
              </a:rPr>
              <a:t>https://www.youtube.com/watch?v=VPO-q2qLW0E&amp;feature=youtu.be</a:t>
            </a:r>
            <a:endParaRPr lang="en-US" dirty="0"/>
          </a:p>
          <a:p>
            <a:pPr marL="0" lvl="0" indent="0">
              <a:spcAft>
                <a:spcPts val="500"/>
              </a:spcAft>
              <a:buNone/>
            </a:pPr>
            <a:endParaRPr lang="en-US" dirty="0"/>
          </a:p>
          <a:p>
            <a:pPr marL="0" lvl="0" indent="0">
              <a:spcAft>
                <a:spcPts val="500"/>
              </a:spcAft>
              <a:buNone/>
            </a:pPr>
            <a:endParaRPr lang="en-US" dirty="0"/>
          </a:p>
          <a:p>
            <a:pPr marL="0" lvl="0" indent="0">
              <a:spcAft>
                <a:spcPts val="500"/>
              </a:spcAft>
              <a:buNone/>
            </a:pPr>
            <a:endParaRPr lang="en-US" dirty="0"/>
          </a:p>
          <a:p>
            <a:pPr marL="0" lvl="0" indent="0">
              <a:spcAft>
                <a:spcPts val="50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6"/>
          <p:cNvSpPr txBox="1">
            <a:spLocks noGrp="1"/>
          </p:cNvSpPr>
          <p:nvPr>
            <p:ph type="title"/>
          </p:nvPr>
        </p:nvSpPr>
        <p:spPr>
          <a:xfrm>
            <a:off x="856060" y="457200"/>
            <a:ext cx="7429500" cy="1428600"/>
          </a:xfrm>
          <a:prstGeom prst="rect">
            <a:avLst/>
          </a:prstGeom>
        </p:spPr>
        <p:txBody>
          <a:bodyPr spcFirstLastPara="1" wrap="square" lIns="68575" tIns="34275" rIns="68575" bIns="34275" anchor="ctr" anchorCtr="0">
            <a:noAutofit/>
          </a:bodyPr>
          <a:lstStyle/>
          <a:p>
            <a:pPr marL="0" lvl="0" indent="0" algn="l" rtl="0">
              <a:spcBef>
                <a:spcPts val="300"/>
              </a:spcBef>
              <a:spcAft>
                <a:spcPts val="500"/>
              </a:spcAft>
              <a:buClr>
                <a:schemeClr val="dk1"/>
              </a:buClr>
              <a:buSzPts val="1100"/>
              <a:buFont typeface="Arial"/>
              <a:buNone/>
            </a:pPr>
            <a:r>
              <a:rPr lang="en" b="1" cap="small">
                <a:solidFill>
                  <a:srgbClr val="F4CCCC"/>
                </a:solidFill>
              </a:rPr>
              <a:t>Potential Future Development</a:t>
            </a:r>
            <a:endParaRPr b="1">
              <a:solidFill>
                <a:srgbClr val="F4CCCC"/>
              </a:solidFill>
            </a:endParaRPr>
          </a:p>
        </p:txBody>
      </p:sp>
      <p:sp>
        <p:nvSpPr>
          <p:cNvPr id="207" name="Google Shape;207;p36"/>
          <p:cNvSpPr txBox="1">
            <a:spLocks noGrp="1"/>
          </p:cNvSpPr>
          <p:nvPr>
            <p:ph type="body" idx="1"/>
          </p:nvPr>
        </p:nvSpPr>
        <p:spPr>
          <a:xfrm>
            <a:off x="856060" y="2000249"/>
            <a:ext cx="7429500" cy="2343300"/>
          </a:xfrm>
          <a:prstGeom prst="rect">
            <a:avLst/>
          </a:prstGeom>
        </p:spPr>
        <p:txBody>
          <a:bodyPr spcFirstLastPara="1" wrap="square" lIns="68575" tIns="34275" rIns="68575" bIns="34275" anchor="ctr" anchorCtr="0">
            <a:noAutofit/>
          </a:bodyPr>
          <a:lstStyle/>
          <a:p>
            <a:pPr marL="0" lvl="0" indent="0" algn="l" rtl="0">
              <a:spcBef>
                <a:spcPts val="300"/>
              </a:spcBef>
              <a:spcAft>
                <a:spcPts val="0"/>
              </a:spcAft>
              <a:buNone/>
            </a:pPr>
            <a:endParaRPr dirty="0"/>
          </a:p>
          <a:p>
            <a:pPr marL="457200" lvl="0" indent="-317500" algn="l" rtl="0">
              <a:spcBef>
                <a:spcPts val="500"/>
              </a:spcBef>
              <a:spcAft>
                <a:spcPts val="0"/>
              </a:spcAft>
              <a:buSzPts val="1400"/>
              <a:buChar char="●"/>
            </a:pPr>
            <a:r>
              <a:rPr lang="en" dirty="0"/>
              <a:t>Creating VR experience: addition of </a:t>
            </a:r>
            <a:r>
              <a:rPr lang="en" dirty="0" err="1"/>
              <a:t>vr</a:t>
            </a:r>
            <a:r>
              <a:rPr lang="en" dirty="0"/>
              <a:t> would allow the user to visualize cart movements in a gaming-like environment in addition to sound effects involving cart screeching, accelerating, turning, etc.</a:t>
            </a:r>
            <a:endParaRPr dirty="0"/>
          </a:p>
          <a:p>
            <a:pPr marL="457200" lvl="0" indent="-317500" algn="l" rtl="0">
              <a:spcBef>
                <a:spcPts val="0"/>
              </a:spcBef>
              <a:spcAft>
                <a:spcPts val="0"/>
              </a:spcAft>
              <a:buSzPts val="1400"/>
              <a:buChar char="●"/>
            </a:pPr>
            <a:r>
              <a:rPr lang="en" dirty="0"/>
              <a:t>Development on smart lighting: Turns on the lights depending on the certain threshold of RGB values from images and turns off for bright enough environment.</a:t>
            </a:r>
            <a:endParaRPr dirty="0"/>
          </a:p>
          <a:p>
            <a:pPr marL="457200" lvl="0" indent="-317500" algn="l" rtl="0">
              <a:spcBef>
                <a:spcPts val="0"/>
              </a:spcBef>
              <a:spcAft>
                <a:spcPts val="0"/>
              </a:spcAft>
              <a:buSzPts val="1400"/>
              <a:buChar char="●"/>
            </a:pPr>
            <a:r>
              <a:rPr lang="en" dirty="0" err="1"/>
              <a:t>Ml</a:t>
            </a:r>
            <a:r>
              <a:rPr lang="en" dirty="0"/>
              <a:t> for speed-management: creating machine learning mathematical models in real time through image processing to determine the optimal speed for certain tasks (e.g. Going downhill on terrain through speed control to save the cart from flipping). </a:t>
            </a:r>
          </a:p>
          <a:p>
            <a:pPr marL="457200" lvl="0" indent="-317500" algn="l" rtl="0">
              <a:spcBef>
                <a:spcPts val="0"/>
              </a:spcBef>
              <a:spcAft>
                <a:spcPts val="0"/>
              </a:spcAft>
              <a:buSzPts val="1400"/>
              <a:buChar char="●"/>
            </a:pPr>
            <a:r>
              <a:rPr lang="en" dirty="0"/>
              <a:t>3D-case for </a:t>
            </a:r>
            <a:r>
              <a:rPr lang="en"/>
              <a:t>organizing better.</a:t>
            </a:r>
            <a:endParaRPr dirty="0"/>
          </a:p>
          <a:p>
            <a:pPr marL="0" lvl="0" indent="0" algn="l" rtl="0">
              <a:spcBef>
                <a:spcPts val="500"/>
              </a:spcBef>
              <a:spcAft>
                <a:spcPts val="0"/>
              </a:spcAft>
              <a:buClr>
                <a:schemeClr val="dk1"/>
              </a:buClr>
              <a:buSzPts val="1100"/>
              <a:buFont typeface="Arial"/>
              <a:buNone/>
            </a:pPr>
            <a:r>
              <a:rPr lang="en" dirty="0"/>
              <a:t> </a:t>
            </a:r>
            <a:endParaRPr dirty="0"/>
          </a:p>
          <a:p>
            <a:pPr marL="0" lvl="0" indent="0" algn="l" rtl="0">
              <a:spcBef>
                <a:spcPts val="500"/>
              </a:spcBef>
              <a:spcAft>
                <a:spcPts val="0"/>
              </a:spcAft>
              <a:buClr>
                <a:schemeClr val="dk1"/>
              </a:buClr>
              <a:buSzPts val="1100"/>
              <a:buFont typeface="Arial"/>
              <a:buNone/>
            </a:pPr>
            <a:endParaRPr dirty="0"/>
          </a:p>
          <a:p>
            <a:pPr marL="0" lvl="0" indent="0" algn="l" rtl="0">
              <a:spcBef>
                <a:spcPts val="500"/>
              </a:spcBef>
              <a:spcAft>
                <a:spcPts val="500"/>
              </a:spcAft>
              <a:buClr>
                <a:schemeClr val="dk1"/>
              </a:buClr>
              <a:buSzPts val="1100"/>
              <a:buFont typeface="Arial"/>
              <a:buNone/>
            </a:pP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esh">
  <a:themeElements>
    <a:clrScheme name="Mesh">
      <a:dk1>
        <a:srgbClr val="000000"/>
      </a:dk1>
      <a:lt1>
        <a:srgbClr val="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493</Words>
  <Application>Microsoft Macintosh PowerPoint</Application>
  <PresentationFormat>On-screen Show (16:9)</PresentationFormat>
  <Paragraphs>53</Paragraphs>
  <Slides>6</Slides>
  <Notes>6</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6</vt:i4>
      </vt:variant>
    </vt:vector>
  </HeadingPairs>
  <TitlesOfParts>
    <vt:vector size="10" baseType="lpstr">
      <vt:lpstr>Arial</vt:lpstr>
      <vt:lpstr>Century Gothic</vt:lpstr>
      <vt:lpstr>Simple Light</vt:lpstr>
      <vt:lpstr>Mesh</vt:lpstr>
      <vt:lpstr>         ECE 4180 FINAL PROJECT GLOVE-BOT</vt:lpstr>
      <vt:lpstr>Introduction   </vt:lpstr>
      <vt:lpstr>Parts used for the cart            Parts used for the Glove  </vt:lpstr>
      <vt:lpstr>Challenges Faced:</vt:lpstr>
      <vt:lpstr>Demo </vt:lpstr>
      <vt:lpstr>Potential Future Development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ECE 4180 FINAL PROJECT GLOVE-BOT</dc:title>
  <cp:lastModifiedBy>Patel, Animesh N</cp:lastModifiedBy>
  <cp:revision>12</cp:revision>
  <dcterms:modified xsi:type="dcterms:W3CDTF">2018-12-13T17:11:42Z</dcterms:modified>
</cp:coreProperties>
</file>